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428" r:id="rId3"/>
    <p:sldId id="335" r:id="rId4"/>
    <p:sldId id="341" r:id="rId5"/>
    <p:sldId id="342" r:id="rId6"/>
    <p:sldId id="429" r:id="rId7"/>
    <p:sldId id="336" r:id="rId8"/>
    <p:sldId id="338" r:id="rId9"/>
    <p:sldId id="337" r:id="rId10"/>
    <p:sldId id="339" r:id="rId11"/>
    <p:sldId id="340" r:id="rId12"/>
    <p:sldId id="343" r:id="rId13"/>
    <p:sldId id="392" r:id="rId14"/>
    <p:sldId id="393" r:id="rId15"/>
    <p:sldId id="400" r:id="rId16"/>
    <p:sldId id="394" r:id="rId17"/>
    <p:sldId id="402" r:id="rId18"/>
    <p:sldId id="401" r:id="rId19"/>
    <p:sldId id="405" r:id="rId20"/>
    <p:sldId id="430" r:id="rId21"/>
    <p:sldId id="403" r:id="rId22"/>
    <p:sldId id="407" r:id="rId23"/>
    <p:sldId id="406" r:id="rId24"/>
    <p:sldId id="409" r:id="rId25"/>
    <p:sldId id="404" r:id="rId26"/>
    <p:sldId id="431" r:id="rId27"/>
    <p:sldId id="408" r:id="rId28"/>
    <p:sldId id="333" r:id="rId29"/>
    <p:sldId id="415" r:id="rId30"/>
    <p:sldId id="414" r:id="rId31"/>
    <p:sldId id="424" r:id="rId32"/>
    <p:sldId id="427" r:id="rId33"/>
    <p:sldId id="426" r:id="rId34"/>
    <p:sldId id="425" r:id="rId35"/>
    <p:sldId id="423" r:id="rId36"/>
    <p:sldId id="419" r:id="rId37"/>
    <p:sldId id="416" r:id="rId38"/>
    <p:sldId id="432" r:id="rId39"/>
    <p:sldId id="434" r:id="rId40"/>
    <p:sldId id="422" r:id="rId41"/>
    <p:sldId id="435" r:id="rId42"/>
    <p:sldId id="421" r:id="rId43"/>
    <p:sldId id="417" r:id="rId44"/>
    <p:sldId id="410" r:id="rId45"/>
    <p:sldId id="411" r:id="rId46"/>
    <p:sldId id="334" r:id="rId47"/>
    <p:sldId id="412" r:id="rId48"/>
    <p:sldId id="413" r:id="rId49"/>
    <p:sldId id="331" r:id="rId5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D09CE3-2A48-4FFB-B918-E525403F78B1}" v="26" dt="2024-03-19T10:46:26.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p:normalViewPr>
  <p:slideViewPr>
    <p:cSldViewPr snapToGrid="0" snapToObjects="1">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6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uthier ERVYN" userId="97bd631b-180d-4837-a33d-564bee1167a1" providerId="ADAL" clId="{F2D09CE3-2A48-4FFB-B918-E525403F78B1}"/>
    <pc:docChg chg="undo custSel addSld delSld modSld sldOrd modNotesMaster">
      <pc:chgData name="Gauthier ERVYN" userId="97bd631b-180d-4837-a33d-564bee1167a1" providerId="ADAL" clId="{F2D09CE3-2A48-4FFB-B918-E525403F78B1}" dt="2024-03-19T11:29:08.411" v="7838" actId="12"/>
      <pc:docMkLst>
        <pc:docMk/>
      </pc:docMkLst>
      <pc:sldChg chg="modSp mod">
        <pc:chgData name="Gauthier ERVYN" userId="97bd631b-180d-4837-a33d-564bee1167a1" providerId="ADAL" clId="{F2D09CE3-2A48-4FFB-B918-E525403F78B1}" dt="2024-03-19T10:03:30.622" v="6154" actId="15"/>
        <pc:sldMkLst>
          <pc:docMk/>
          <pc:sldMk cId="3466881895" sldId="333"/>
        </pc:sldMkLst>
        <pc:spChg chg="mod">
          <ac:chgData name="Gauthier ERVYN" userId="97bd631b-180d-4837-a33d-564bee1167a1" providerId="ADAL" clId="{F2D09CE3-2A48-4FFB-B918-E525403F78B1}" dt="2024-03-19T10:03:30.622" v="6154" actId="15"/>
          <ac:spMkLst>
            <pc:docMk/>
            <pc:sldMk cId="3466881895" sldId="333"/>
            <ac:spMk id="3" creationId="{5BC4B51C-1D21-A771-547B-19E90EBAD593}"/>
          </ac:spMkLst>
        </pc:spChg>
      </pc:sldChg>
      <pc:sldChg chg="modSp mod">
        <pc:chgData name="Gauthier ERVYN" userId="97bd631b-180d-4837-a33d-564bee1167a1" providerId="ADAL" clId="{F2D09CE3-2A48-4FFB-B918-E525403F78B1}" dt="2024-03-19T11:06:21.316" v="7534" actId="20577"/>
        <pc:sldMkLst>
          <pc:docMk/>
          <pc:sldMk cId="76693468" sldId="334"/>
        </pc:sldMkLst>
        <pc:spChg chg="mod">
          <ac:chgData name="Gauthier ERVYN" userId="97bd631b-180d-4837-a33d-564bee1167a1" providerId="ADAL" clId="{F2D09CE3-2A48-4FFB-B918-E525403F78B1}" dt="2024-03-19T11:06:21.316" v="7534" actId="20577"/>
          <ac:spMkLst>
            <pc:docMk/>
            <pc:sldMk cId="76693468" sldId="334"/>
            <ac:spMk id="3" creationId="{49FACB48-CEDB-C78C-1028-25E84896404B}"/>
          </ac:spMkLst>
        </pc:spChg>
      </pc:sldChg>
      <pc:sldChg chg="modSp mod">
        <pc:chgData name="Gauthier ERVYN" userId="97bd631b-180d-4837-a33d-564bee1167a1" providerId="ADAL" clId="{F2D09CE3-2A48-4FFB-B918-E525403F78B1}" dt="2024-03-19T09:28:57.049" v="5369" actId="13926"/>
        <pc:sldMkLst>
          <pc:docMk/>
          <pc:sldMk cId="499534176" sldId="336"/>
        </pc:sldMkLst>
        <pc:spChg chg="mod">
          <ac:chgData name="Gauthier ERVYN" userId="97bd631b-180d-4837-a33d-564bee1167a1" providerId="ADAL" clId="{F2D09CE3-2A48-4FFB-B918-E525403F78B1}" dt="2024-03-19T09:09:54.815" v="4799" actId="20577"/>
          <ac:spMkLst>
            <pc:docMk/>
            <pc:sldMk cId="499534176" sldId="336"/>
            <ac:spMk id="2" creationId="{B07BE87C-F14F-21D6-2EC6-7ECB08CB7942}"/>
          </ac:spMkLst>
        </pc:spChg>
        <pc:spChg chg="mod">
          <ac:chgData name="Gauthier ERVYN" userId="97bd631b-180d-4837-a33d-564bee1167a1" providerId="ADAL" clId="{F2D09CE3-2A48-4FFB-B918-E525403F78B1}" dt="2024-03-19T09:28:57.049" v="5369" actId="13926"/>
          <ac:spMkLst>
            <pc:docMk/>
            <pc:sldMk cId="499534176" sldId="336"/>
            <ac:spMk id="3" creationId="{07B13DCA-1CC0-DB2A-40C2-DA712B714198}"/>
          </ac:spMkLst>
        </pc:spChg>
      </pc:sldChg>
      <pc:sldChg chg="modSp mod">
        <pc:chgData name="Gauthier ERVYN" userId="97bd631b-180d-4837-a33d-564bee1167a1" providerId="ADAL" clId="{F2D09CE3-2A48-4FFB-B918-E525403F78B1}" dt="2024-03-19T09:24:53.255" v="5212" actId="255"/>
        <pc:sldMkLst>
          <pc:docMk/>
          <pc:sldMk cId="664836878" sldId="337"/>
        </pc:sldMkLst>
        <pc:spChg chg="mod">
          <ac:chgData name="Gauthier ERVYN" userId="97bd631b-180d-4837-a33d-564bee1167a1" providerId="ADAL" clId="{F2D09CE3-2A48-4FFB-B918-E525403F78B1}" dt="2024-03-19T09:24:53.255" v="5212" actId="255"/>
          <ac:spMkLst>
            <pc:docMk/>
            <pc:sldMk cId="664836878" sldId="337"/>
            <ac:spMk id="3" creationId="{07B13DCA-1CC0-DB2A-40C2-DA712B714198}"/>
          </ac:spMkLst>
        </pc:spChg>
      </pc:sldChg>
      <pc:sldChg chg="modSp mod">
        <pc:chgData name="Gauthier ERVYN" userId="97bd631b-180d-4837-a33d-564bee1167a1" providerId="ADAL" clId="{F2D09CE3-2A48-4FFB-B918-E525403F78B1}" dt="2024-03-19T09:18:20.053" v="5013" actId="20577"/>
        <pc:sldMkLst>
          <pc:docMk/>
          <pc:sldMk cId="3021873640" sldId="338"/>
        </pc:sldMkLst>
        <pc:spChg chg="mod">
          <ac:chgData name="Gauthier ERVYN" userId="97bd631b-180d-4837-a33d-564bee1167a1" providerId="ADAL" clId="{F2D09CE3-2A48-4FFB-B918-E525403F78B1}" dt="2024-03-19T09:18:20.053" v="5013" actId="20577"/>
          <ac:spMkLst>
            <pc:docMk/>
            <pc:sldMk cId="3021873640" sldId="338"/>
            <ac:spMk id="3" creationId="{07B13DCA-1CC0-DB2A-40C2-DA712B714198}"/>
          </ac:spMkLst>
        </pc:spChg>
      </pc:sldChg>
      <pc:sldChg chg="modSp mod">
        <pc:chgData name="Gauthier ERVYN" userId="97bd631b-180d-4837-a33d-564bee1167a1" providerId="ADAL" clId="{F2D09CE3-2A48-4FFB-B918-E525403F78B1}" dt="2024-03-19T09:27:23.348" v="5330" actId="20577"/>
        <pc:sldMkLst>
          <pc:docMk/>
          <pc:sldMk cId="1054091337" sldId="339"/>
        </pc:sldMkLst>
        <pc:spChg chg="mod">
          <ac:chgData name="Gauthier ERVYN" userId="97bd631b-180d-4837-a33d-564bee1167a1" providerId="ADAL" clId="{F2D09CE3-2A48-4FFB-B918-E525403F78B1}" dt="2024-03-19T09:27:23.348" v="5330" actId="20577"/>
          <ac:spMkLst>
            <pc:docMk/>
            <pc:sldMk cId="1054091337" sldId="339"/>
            <ac:spMk id="3" creationId="{07B13DCA-1CC0-DB2A-40C2-DA712B714198}"/>
          </ac:spMkLst>
        </pc:spChg>
      </pc:sldChg>
      <pc:sldChg chg="modSp mod">
        <pc:chgData name="Gauthier ERVYN" userId="97bd631b-180d-4837-a33d-564bee1167a1" providerId="ADAL" clId="{F2D09CE3-2A48-4FFB-B918-E525403F78B1}" dt="2024-03-19T09:27:41.339" v="5339" actId="20577"/>
        <pc:sldMkLst>
          <pc:docMk/>
          <pc:sldMk cId="3056495226" sldId="340"/>
        </pc:sldMkLst>
        <pc:spChg chg="mod">
          <ac:chgData name="Gauthier ERVYN" userId="97bd631b-180d-4837-a33d-564bee1167a1" providerId="ADAL" clId="{F2D09CE3-2A48-4FFB-B918-E525403F78B1}" dt="2024-03-19T09:27:41.339" v="5339" actId="20577"/>
          <ac:spMkLst>
            <pc:docMk/>
            <pc:sldMk cId="3056495226" sldId="340"/>
            <ac:spMk id="3" creationId="{07B13DCA-1CC0-DB2A-40C2-DA712B714198}"/>
          </ac:spMkLst>
        </pc:spChg>
      </pc:sldChg>
      <pc:sldChg chg="modSp mod ord">
        <pc:chgData name="Gauthier ERVYN" userId="97bd631b-180d-4837-a33d-564bee1167a1" providerId="ADAL" clId="{F2D09CE3-2A48-4FFB-B918-E525403F78B1}" dt="2024-03-19T08:57:39.614" v="4123" actId="20577"/>
        <pc:sldMkLst>
          <pc:docMk/>
          <pc:sldMk cId="2950574448" sldId="341"/>
        </pc:sldMkLst>
        <pc:spChg chg="mod">
          <ac:chgData name="Gauthier ERVYN" userId="97bd631b-180d-4837-a33d-564bee1167a1" providerId="ADAL" clId="{F2D09CE3-2A48-4FFB-B918-E525403F78B1}" dt="2024-03-19T08:34:58.688" v="3452" actId="313"/>
          <ac:spMkLst>
            <pc:docMk/>
            <pc:sldMk cId="2950574448" sldId="341"/>
            <ac:spMk id="2" creationId="{D6B70898-994B-7FC7-B66A-BCEA1BCE7D41}"/>
          </ac:spMkLst>
        </pc:spChg>
        <pc:spChg chg="mod">
          <ac:chgData name="Gauthier ERVYN" userId="97bd631b-180d-4837-a33d-564bee1167a1" providerId="ADAL" clId="{F2D09CE3-2A48-4FFB-B918-E525403F78B1}" dt="2024-03-19T08:57:39.614" v="4123" actId="20577"/>
          <ac:spMkLst>
            <pc:docMk/>
            <pc:sldMk cId="2950574448" sldId="341"/>
            <ac:spMk id="3" creationId="{1A8C2BE3-5234-A7B0-DBCC-E7D1159B2019}"/>
          </ac:spMkLst>
        </pc:spChg>
      </pc:sldChg>
      <pc:sldChg chg="modSp mod ord">
        <pc:chgData name="Gauthier ERVYN" userId="97bd631b-180d-4837-a33d-564bee1167a1" providerId="ADAL" clId="{F2D09CE3-2A48-4FFB-B918-E525403F78B1}" dt="2024-03-19T09:06:21.341" v="4631" actId="27636"/>
        <pc:sldMkLst>
          <pc:docMk/>
          <pc:sldMk cId="3750052803" sldId="342"/>
        </pc:sldMkLst>
        <pc:spChg chg="mod">
          <ac:chgData name="Gauthier ERVYN" userId="97bd631b-180d-4837-a33d-564bee1167a1" providerId="ADAL" clId="{F2D09CE3-2A48-4FFB-B918-E525403F78B1}" dt="2024-03-19T08:58:28.577" v="4138" actId="20577"/>
          <ac:spMkLst>
            <pc:docMk/>
            <pc:sldMk cId="3750052803" sldId="342"/>
            <ac:spMk id="2" creationId="{1DF9127D-29D0-017C-B62E-11714D1EF135}"/>
          </ac:spMkLst>
        </pc:spChg>
        <pc:spChg chg="mod">
          <ac:chgData name="Gauthier ERVYN" userId="97bd631b-180d-4837-a33d-564bee1167a1" providerId="ADAL" clId="{F2D09CE3-2A48-4FFB-B918-E525403F78B1}" dt="2024-03-19T09:06:21.341" v="4631" actId="27636"/>
          <ac:spMkLst>
            <pc:docMk/>
            <pc:sldMk cId="3750052803" sldId="342"/>
            <ac:spMk id="3" creationId="{5E8788AA-06D1-6C49-E728-338975817BDC}"/>
          </ac:spMkLst>
        </pc:spChg>
      </pc:sldChg>
      <pc:sldChg chg="modSp mod">
        <pc:chgData name="Gauthier ERVYN" userId="97bd631b-180d-4837-a33d-564bee1167a1" providerId="ADAL" clId="{F2D09CE3-2A48-4FFB-B918-E525403F78B1}" dt="2024-03-19T09:31:51.232" v="5370" actId="207"/>
        <pc:sldMkLst>
          <pc:docMk/>
          <pc:sldMk cId="1016581269" sldId="393"/>
        </pc:sldMkLst>
        <pc:spChg chg="mod">
          <ac:chgData name="Gauthier ERVYN" userId="97bd631b-180d-4837-a33d-564bee1167a1" providerId="ADAL" clId="{F2D09CE3-2A48-4FFB-B918-E525403F78B1}" dt="2024-03-19T09:31:51.232" v="5370" actId="207"/>
          <ac:spMkLst>
            <pc:docMk/>
            <pc:sldMk cId="1016581269" sldId="393"/>
            <ac:spMk id="3" creationId="{E1BC92D3-9FDC-82EC-B466-6E56D33EC306}"/>
          </ac:spMkLst>
        </pc:spChg>
      </pc:sldChg>
      <pc:sldChg chg="modSp mod">
        <pc:chgData name="Gauthier ERVYN" userId="97bd631b-180d-4837-a33d-564bee1167a1" providerId="ADAL" clId="{F2D09CE3-2A48-4FFB-B918-E525403F78B1}" dt="2024-03-19T09:32:07.604" v="5371" actId="207"/>
        <pc:sldMkLst>
          <pc:docMk/>
          <pc:sldMk cId="3919434645" sldId="394"/>
        </pc:sldMkLst>
        <pc:spChg chg="mod">
          <ac:chgData name="Gauthier ERVYN" userId="97bd631b-180d-4837-a33d-564bee1167a1" providerId="ADAL" clId="{F2D09CE3-2A48-4FFB-B918-E525403F78B1}" dt="2024-03-19T09:32:07.604" v="5371" actId="207"/>
          <ac:spMkLst>
            <pc:docMk/>
            <pc:sldMk cId="3919434645" sldId="394"/>
            <ac:spMk id="3" creationId="{E1BC92D3-9FDC-82EC-B466-6E56D33EC306}"/>
          </ac:spMkLst>
        </pc:spChg>
      </pc:sldChg>
      <pc:sldChg chg="modSp mod">
        <pc:chgData name="Gauthier ERVYN" userId="97bd631b-180d-4837-a33d-564bee1167a1" providerId="ADAL" clId="{F2D09CE3-2A48-4FFB-B918-E525403F78B1}" dt="2024-03-19T09:55:05.155" v="5957"/>
        <pc:sldMkLst>
          <pc:docMk/>
          <pc:sldMk cId="2197447438" sldId="401"/>
        </pc:sldMkLst>
        <pc:spChg chg="mod">
          <ac:chgData name="Gauthier ERVYN" userId="97bd631b-180d-4837-a33d-564bee1167a1" providerId="ADAL" clId="{F2D09CE3-2A48-4FFB-B918-E525403F78B1}" dt="2024-03-19T09:34:19.654" v="5421" actId="20577"/>
          <ac:spMkLst>
            <pc:docMk/>
            <pc:sldMk cId="2197447438" sldId="401"/>
            <ac:spMk id="2" creationId="{D4A75A34-A2C2-08A4-CBEE-E20B0E2796F7}"/>
          </ac:spMkLst>
        </pc:spChg>
        <pc:spChg chg="mod">
          <ac:chgData name="Gauthier ERVYN" userId="97bd631b-180d-4837-a33d-564bee1167a1" providerId="ADAL" clId="{F2D09CE3-2A48-4FFB-B918-E525403F78B1}" dt="2024-03-19T09:55:05.155" v="5957"/>
          <ac:spMkLst>
            <pc:docMk/>
            <pc:sldMk cId="2197447438" sldId="401"/>
            <ac:spMk id="3" creationId="{B5EFBB62-FE11-E6AC-2E30-91ABD7405D1F}"/>
          </ac:spMkLst>
        </pc:spChg>
      </pc:sldChg>
      <pc:sldChg chg="modSp mod ord">
        <pc:chgData name="Gauthier ERVYN" userId="97bd631b-180d-4837-a33d-564bee1167a1" providerId="ADAL" clId="{F2D09CE3-2A48-4FFB-B918-E525403F78B1}" dt="2024-03-19T09:56:15.273" v="6006" actId="14"/>
        <pc:sldMkLst>
          <pc:docMk/>
          <pc:sldMk cId="2961110459" sldId="403"/>
        </pc:sldMkLst>
        <pc:spChg chg="mod">
          <ac:chgData name="Gauthier ERVYN" userId="97bd631b-180d-4837-a33d-564bee1167a1" providerId="ADAL" clId="{F2D09CE3-2A48-4FFB-B918-E525403F78B1}" dt="2024-03-19T09:55:25.133" v="6000" actId="20577"/>
          <ac:spMkLst>
            <pc:docMk/>
            <pc:sldMk cId="2961110459" sldId="403"/>
            <ac:spMk id="2" creationId="{8FC0C23B-F117-E5AF-A4B9-CB16CE66CD4A}"/>
          </ac:spMkLst>
        </pc:spChg>
        <pc:spChg chg="mod">
          <ac:chgData name="Gauthier ERVYN" userId="97bd631b-180d-4837-a33d-564bee1167a1" providerId="ADAL" clId="{F2D09CE3-2A48-4FFB-B918-E525403F78B1}" dt="2024-03-19T09:56:15.273" v="6006" actId="14"/>
          <ac:spMkLst>
            <pc:docMk/>
            <pc:sldMk cId="2961110459" sldId="403"/>
            <ac:spMk id="3" creationId="{AFE91A3F-005E-955A-09BF-D809E0DCA4A3}"/>
          </ac:spMkLst>
        </pc:spChg>
      </pc:sldChg>
      <pc:sldChg chg="modSp mod">
        <pc:chgData name="Gauthier ERVYN" userId="97bd631b-180d-4837-a33d-564bee1167a1" providerId="ADAL" clId="{F2D09CE3-2A48-4FFB-B918-E525403F78B1}" dt="2024-03-19T10:04:04.182" v="6159" actId="20577"/>
        <pc:sldMkLst>
          <pc:docMk/>
          <pc:sldMk cId="63930219" sldId="404"/>
        </pc:sldMkLst>
        <pc:spChg chg="mod">
          <ac:chgData name="Gauthier ERVYN" userId="97bd631b-180d-4837-a33d-564bee1167a1" providerId="ADAL" clId="{F2D09CE3-2A48-4FFB-B918-E525403F78B1}" dt="2024-03-19T10:04:04.182" v="6159" actId="20577"/>
          <ac:spMkLst>
            <pc:docMk/>
            <pc:sldMk cId="63930219" sldId="404"/>
            <ac:spMk id="2" creationId="{8FC0C23B-F117-E5AF-A4B9-CB16CE66CD4A}"/>
          </ac:spMkLst>
        </pc:spChg>
        <pc:spChg chg="mod">
          <ac:chgData name="Gauthier ERVYN" userId="97bd631b-180d-4837-a33d-564bee1167a1" providerId="ADAL" clId="{F2D09CE3-2A48-4FFB-B918-E525403F78B1}" dt="2024-03-19T10:03:58.088" v="6156" actId="27636"/>
          <ac:spMkLst>
            <pc:docMk/>
            <pc:sldMk cId="63930219" sldId="404"/>
            <ac:spMk id="3" creationId="{AFE91A3F-005E-955A-09BF-D809E0DCA4A3}"/>
          </ac:spMkLst>
        </pc:spChg>
      </pc:sldChg>
      <pc:sldChg chg="ord">
        <pc:chgData name="Gauthier ERVYN" userId="97bd631b-180d-4837-a33d-564bee1167a1" providerId="ADAL" clId="{F2D09CE3-2A48-4FFB-B918-E525403F78B1}" dt="2024-03-19T09:40:29.791" v="5464"/>
        <pc:sldMkLst>
          <pc:docMk/>
          <pc:sldMk cId="2638058855" sldId="405"/>
        </pc:sldMkLst>
      </pc:sldChg>
      <pc:sldChg chg="modSp mod">
        <pc:chgData name="Gauthier ERVYN" userId="97bd631b-180d-4837-a33d-564bee1167a1" providerId="ADAL" clId="{F2D09CE3-2A48-4FFB-B918-E525403F78B1}" dt="2024-03-19T10:01:23.207" v="6142" actId="6549"/>
        <pc:sldMkLst>
          <pc:docMk/>
          <pc:sldMk cId="1529891234" sldId="406"/>
        </pc:sldMkLst>
        <pc:spChg chg="mod">
          <ac:chgData name="Gauthier ERVYN" userId="97bd631b-180d-4837-a33d-564bee1167a1" providerId="ADAL" clId="{F2D09CE3-2A48-4FFB-B918-E525403F78B1}" dt="2024-03-19T09:52:56.198" v="5856" actId="20577"/>
          <ac:spMkLst>
            <pc:docMk/>
            <pc:sldMk cId="1529891234" sldId="406"/>
            <ac:spMk id="2" creationId="{D4A75A34-A2C2-08A4-CBEE-E20B0E2796F7}"/>
          </ac:spMkLst>
        </pc:spChg>
        <pc:spChg chg="mod">
          <ac:chgData name="Gauthier ERVYN" userId="97bd631b-180d-4837-a33d-564bee1167a1" providerId="ADAL" clId="{F2D09CE3-2A48-4FFB-B918-E525403F78B1}" dt="2024-03-19T10:01:23.207" v="6142" actId="6549"/>
          <ac:spMkLst>
            <pc:docMk/>
            <pc:sldMk cId="1529891234" sldId="406"/>
            <ac:spMk id="3" creationId="{B5EFBB62-FE11-E6AC-2E30-91ABD7405D1F}"/>
          </ac:spMkLst>
        </pc:spChg>
      </pc:sldChg>
      <pc:sldChg chg="modSp mod">
        <pc:chgData name="Gauthier ERVYN" userId="97bd631b-180d-4837-a33d-564bee1167a1" providerId="ADAL" clId="{F2D09CE3-2A48-4FFB-B918-E525403F78B1}" dt="2024-03-19T09:48:05.972" v="5684" actId="20577"/>
        <pc:sldMkLst>
          <pc:docMk/>
          <pc:sldMk cId="228871076" sldId="407"/>
        </pc:sldMkLst>
        <pc:spChg chg="mod">
          <ac:chgData name="Gauthier ERVYN" userId="97bd631b-180d-4837-a33d-564bee1167a1" providerId="ADAL" clId="{F2D09CE3-2A48-4FFB-B918-E525403F78B1}" dt="2024-03-19T09:44:40.339" v="5594" actId="20577"/>
          <ac:spMkLst>
            <pc:docMk/>
            <pc:sldMk cId="228871076" sldId="407"/>
            <ac:spMk id="2" creationId="{8070D618-6E1C-28BB-4AFF-8BCFC36CCABA}"/>
          </ac:spMkLst>
        </pc:spChg>
        <pc:spChg chg="mod">
          <ac:chgData name="Gauthier ERVYN" userId="97bd631b-180d-4837-a33d-564bee1167a1" providerId="ADAL" clId="{F2D09CE3-2A48-4FFB-B918-E525403F78B1}" dt="2024-03-19T09:48:05.972" v="5684" actId="20577"/>
          <ac:spMkLst>
            <pc:docMk/>
            <pc:sldMk cId="228871076" sldId="407"/>
            <ac:spMk id="3" creationId="{460CDA64-F736-D2D0-5FB7-90EF4036A94E}"/>
          </ac:spMkLst>
        </pc:spChg>
      </pc:sldChg>
      <pc:sldChg chg="modSp mod">
        <pc:chgData name="Gauthier ERVYN" userId="97bd631b-180d-4837-a33d-564bee1167a1" providerId="ADAL" clId="{F2D09CE3-2A48-4FFB-B918-E525403F78B1}" dt="2024-03-19T10:03:14.379" v="6153" actId="20577"/>
        <pc:sldMkLst>
          <pc:docMk/>
          <pc:sldMk cId="663397046" sldId="408"/>
        </pc:sldMkLst>
        <pc:spChg chg="mod">
          <ac:chgData name="Gauthier ERVYN" userId="97bd631b-180d-4837-a33d-564bee1167a1" providerId="ADAL" clId="{F2D09CE3-2A48-4FFB-B918-E525403F78B1}" dt="2024-03-19T10:03:14.379" v="6153" actId="20577"/>
          <ac:spMkLst>
            <pc:docMk/>
            <pc:sldMk cId="663397046" sldId="408"/>
            <ac:spMk id="3" creationId="{5BC4B51C-1D21-A771-547B-19E90EBAD593}"/>
          </ac:spMkLst>
        </pc:spChg>
      </pc:sldChg>
      <pc:sldChg chg="modSp mod">
        <pc:chgData name="Gauthier ERVYN" userId="97bd631b-180d-4837-a33d-564bee1167a1" providerId="ADAL" clId="{F2D09CE3-2A48-4FFB-B918-E525403F78B1}" dt="2024-03-19T09:57:32.119" v="6135" actId="5793"/>
        <pc:sldMkLst>
          <pc:docMk/>
          <pc:sldMk cId="862269296" sldId="409"/>
        </pc:sldMkLst>
        <pc:spChg chg="mod">
          <ac:chgData name="Gauthier ERVYN" userId="97bd631b-180d-4837-a33d-564bee1167a1" providerId="ADAL" clId="{F2D09CE3-2A48-4FFB-B918-E525403F78B1}" dt="2024-03-19T09:56:58.880" v="6055" actId="20577"/>
          <ac:spMkLst>
            <pc:docMk/>
            <pc:sldMk cId="862269296" sldId="409"/>
            <ac:spMk id="2" creationId="{8FC0C23B-F117-E5AF-A4B9-CB16CE66CD4A}"/>
          </ac:spMkLst>
        </pc:spChg>
        <pc:spChg chg="mod">
          <ac:chgData name="Gauthier ERVYN" userId="97bd631b-180d-4837-a33d-564bee1167a1" providerId="ADAL" clId="{F2D09CE3-2A48-4FFB-B918-E525403F78B1}" dt="2024-03-19T09:57:32.119" v="6135" actId="5793"/>
          <ac:spMkLst>
            <pc:docMk/>
            <pc:sldMk cId="862269296" sldId="409"/>
            <ac:spMk id="3" creationId="{AFE91A3F-005E-955A-09BF-D809E0DCA4A3}"/>
          </ac:spMkLst>
        </pc:spChg>
      </pc:sldChg>
      <pc:sldChg chg="modSp mod">
        <pc:chgData name="Gauthier ERVYN" userId="97bd631b-180d-4837-a33d-564bee1167a1" providerId="ADAL" clId="{F2D09CE3-2A48-4FFB-B918-E525403F78B1}" dt="2024-03-19T11:06:38.777" v="7537" actId="404"/>
        <pc:sldMkLst>
          <pc:docMk/>
          <pc:sldMk cId="2458284874" sldId="412"/>
        </pc:sldMkLst>
        <pc:spChg chg="mod">
          <ac:chgData name="Gauthier ERVYN" userId="97bd631b-180d-4837-a33d-564bee1167a1" providerId="ADAL" clId="{F2D09CE3-2A48-4FFB-B918-E525403F78B1}" dt="2024-03-19T11:06:38.777" v="7537" actId="404"/>
          <ac:spMkLst>
            <pc:docMk/>
            <pc:sldMk cId="2458284874" sldId="412"/>
            <ac:spMk id="3" creationId="{75E8ECC6-E5E4-9755-CDA4-6227781C0A90}"/>
          </ac:spMkLst>
        </pc:spChg>
      </pc:sldChg>
      <pc:sldChg chg="modSp mod">
        <pc:chgData name="Gauthier ERVYN" userId="97bd631b-180d-4837-a33d-564bee1167a1" providerId="ADAL" clId="{F2D09CE3-2A48-4FFB-B918-E525403F78B1}" dt="2024-03-19T11:07:28.312" v="7542" actId="12"/>
        <pc:sldMkLst>
          <pc:docMk/>
          <pc:sldMk cId="2041928040" sldId="413"/>
        </pc:sldMkLst>
        <pc:spChg chg="mod">
          <ac:chgData name="Gauthier ERVYN" userId="97bd631b-180d-4837-a33d-564bee1167a1" providerId="ADAL" clId="{F2D09CE3-2A48-4FFB-B918-E525403F78B1}" dt="2024-03-19T11:07:28.312" v="7542" actId="12"/>
          <ac:spMkLst>
            <pc:docMk/>
            <pc:sldMk cId="2041928040" sldId="413"/>
            <ac:spMk id="3" creationId="{75E8ECC6-E5E4-9755-CDA4-6227781C0A90}"/>
          </ac:spMkLst>
        </pc:spChg>
      </pc:sldChg>
      <pc:sldChg chg="modSp mod">
        <pc:chgData name="Gauthier ERVYN" userId="97bd631b-180d-4837-a33d-564bee1167a1" providerId="ADAL" clId="{F2D09CE3-2A48-4FFB-B918-E525403F78B1}" dt="2024-03-18T11:02:14.297" v="1887" actId="27636"/>
        <pc:sldMkLst>
          <pc:docMk/>
          <pc:sldMk cId="3929805750" sldId="414"/>
        </pc:sldMkLst>
        <pc:spChg chg="mod">
          <ac:chgData name="Gauthier ERVYN" userId="97bd631b-180d-4837-a33d-564bee1167a1" providerId="ADAL" clId="{F2D09CE3-2A48-4FFB-B918-E525403F78B1}" dt="2024-03-18T11:01:14.987" v="1839" actId="20577"/>
          <ac:spMkLst>
            <pc:docMk/>
            <pc:sldMk cId="3929805750" sldId="414"/>
            <ac:spMk id="2" creationId="{3EB3896B-D73D-3BA0-94F2-5258D4F34EBD}"/>
          </ac:spMkLst>
        </pc:spChg>
        <pc:spChg chg="mod">
          <ac:chgData name="Gauthier ERVYN" userId="97bd631b-180d-4837-a33d-564bee1167a1" providerId="ADAL" clId="{F2D09CE3-2A48-4FFB-B918-E525403F78B1}" dt="2024-03-18T11:02:14.297" v="1887" actId="27636"/>
          <ac:spMkLst>
            <pc:docMk/>
            <pc:sldMk cId="3929805750" sldId="414"/>
            <ac:spMk id="3" creationId="{321FEC82-93E2-387E-DD39-31A93636A074}"/>
          </ac:spMkLst>
        </pc:spChg>
      </pc:sldChg>
      <pc:sldChg chg="modSp mod">
        <pc:chgData name="Gauthier ERVYN" userId="97bd631b-180d-4837-a33d-564bee1167a1" providerId="ADAL" clId="{F2D09CE3-2A48-4FFB-B918-E525403F78B1}" dt="2024-03-19T08:26:28.825" v="3231"/>
        <pc:sldMkLst>
          <pc:docMk/>
          <pc:sldMk cId="1978908962" sldId="415"/>
        </pc:sldMkLst>
        <pc:spChg chg="mod">
          <ac:chgData name="Gauthier ERVYN" userId="97bd631b-180d-4837-a33d-564bee1167a1" providerId="ADAL" clId="{F2D09CE3-2A48-4FFB-B918-E525403F78B1}" dt="2024-03-19T08:26:28.825" v="3231"/>
          <ac:spMkLst>
            <pc:docMk/>
            <pc:sldMk cId="1978908962" sldId="415"/>
            <ac:spMk id="2" creationId="{72601BF6-44C2-00DE-FEE3-6547CE9220FB}"/>
          </ac:spMkLst>
        </pc:spChg>
      </pc:sldChg>
      <pc:sldChg chg="modSp mod ord">
        <pc:chgData name="Gauthier ERVYN" userId="97bd631b-180d-4837-a33d-564bee1167a1" providerId="ADAL" clId="{F2D09CE3-2A48-4FFB-B918-E525403F78B1}" dt="2024-03-19T11:04:10.300" v="7446" actId="27636"/>
        <pc:sldMkLst>
          <pc:docMk/>
          <pc:sldMk cId="1936311949" sldId="416"/>
        </pc:sldMkLst>
        <pc:spChg chg="mod">
          <ac:chgData name="Gauthier ERVYN" userId="97bd631b-180d-4837-a33d-564bee1167a1" providerId="ADAL" clId="{F2D09CE3-2A48-4FFB-B918-E525403F78B1}" dt="2024-03-19T11:04:10.300" v="7446" actId="27636"/>
          <ac:spMkLst>
            <pc:docMk/>
            <pc:sldMk cId="1936311949" sldId="416"/>
            <ac:spMk id="3" creationId="{09B61FB1-FC81-A3CF-0C00-0B65F94A6092}"/>
          </ac:spMkLst>
        </pc:spChg>
      </pc:sldChg>
      <pc:sldChg chg="modSp mod ord">
        <pc:chgData name="Gauthier ERVYN" userId="97bd631b-180d-4837-a33d-564bee1167a1" providerId="ADAL" clId="{F2D09CE3-2A48-4FFB-B918-E525403F78B1}" dt="2024-03-19T11:00:49.119" v="7384"/>
        <pc:sldMkLst>
          <pc:docMk/>
          <pc:sldMk cId="497697202" sldId="417"/>
        </pc:sldMkLst>
        <pc:spChg chg="mod">
          <ac:chgData name="Gauthier ERVYN" userId="97bd631b-180d-4837-a33d-564bee1167a1" providerId="ADAL" clId="{F2D09CE3-2A48-4FFB-B918-E525403F78B1}" dt="2024-03-19T10:38:11.750" v="6746" actId="20577"/>
          <ac:spMkLst>
            <pc:docMk/>
            <pc:sldMk cId="497697202" sldId="417"/>
            <ac:spMk id="2" creationId="{27AEA4E1-9A7E-A91A-88B3-90302D688D56}"/>
          </ac:spMkLst>
        </pc:spChg>
        <pc:spChg chg="mod">
          <ac:chgData name="Gauthier ERVYN" userId="97bd631b-180d-4837-a33d-564bee1167a1" providerId="ADAL" clId="{F2D09CE3-2A48-4FFB-B918-E525403F78B1}" dt="2024-03-19T10:47:01.512" v="7191" actId="6549"/>
          <ac:spMkLst>
            <pc:docMk/>
            <pc:sldMk cId="497697202" sldId="417"/>
            <ac:spMk id="3" creationId="{9E3099DE-347D-F1C2-643F-3542C1FCB4E2}"/>
          </ac:spMkLst>
        </pc:spChg>
      </pc:sldChg>
      <pc:sldChg chg="modSp del mod">
        <pc:chgData name="Gauthier ERVYN" userId="97bd631b-180d-4837-a33d-564bee1167a1" providerId="ADAL" clId="{F2D09CE3-2A48-4FFB-B918-E525403F78B1}" dt="2024-03-19T10:57:30.498" v="7346" actId="47"/>
        <pc:sldMkLst>
          <pc:docMk/>
          <pc:sldMk cId="494978351" sldId="418"/>
        </pc:sldMkLst>
        <pc:spChg chg="mod">
          <ac:chgData name="Gauthier ERVYN" userId="97bd631b-180d-4837-a33d-564bee1167a1" providerId="ADAL" clId="{F2D09CE3-2A48-4FFB-B918-E525403F78B1}" dt="2024-03-19T10:38:15.701" v="6748" actId="20577"/>
          <ac:spMkLst>
            <pc:docMk/>
            <pc:sldMk cId="494978351" sldId="418"/>
            <ac:spMk id="2" creationId="{27AEA4E1-9A7E-A91A-88B3-90302D688D56}"/>
          </ac:spMkLst>
        </pc:spChg>
        <pc:spChg chg="mod">
          <ac:chgData name="Gauthier ERVYN" userId="97bd631b-180d-4837-a33d-564bee1167a1" providerId="ADAL" clId="{F2D09CE3-2A48-4FFB-B918-E525403F78B1}" dt="2024-03-19T10:43:25.082" v="7121" actId="6549"/>
          <ac:spMkLst>
            <pc:docMk/>
            <pc:sldMk cId="494978351" sldId="418"/>
            <ac:spMk id="3" creationId="{9E3099DE-347D-F1C2-643F-3542C1FCB4E2}"/>
          </ac:spMkLst>
        </pc:spChg>
      </pc:sldChg>
      <pc:sldChg chg="modSp mod">
        <pc:chgData name="Gauthier ERVYN" userId="97bd631b-180d-4837-a33d-564bee1167a1" providerId="ADAL" clId="{F2D09CE3-2A48-4FFB-B918-E525403F78B1}" dt="2024-03-19T10:30:00.170" v="6660" actId="27636"/>
        <pc:sldMkLst>
          <pc:docMk/>
          <pc:sldMk cId="2748311011" sldId="419"/>
        </pc:sldMkLst>
        <pc:spChg chg="mod">
          <ac:chgData name="Gauthier ERVYN" userId="97bd631b-180d-4837-a33d-564bee1167a1" providerId="ADAL" clId="{F2D09CE3-2A48-4FFB-B918-E525403F78B1}" dt="2024-03-19T10:28:37.041" v="6646" actId="20577"/>
          <ac:spMkLst>
            <pc:docMk/>
            <pc:sldMk cId="2748311011" sldId="419"/>
            <ac:spMk id="2" creationId="{3EB3896B-D73D-3BA0-94F2-5258D4F34EBD}"/>
          </ac:spMkLst>
        </pc:spChg>
        <pc:spChg chg="mod">
          <ac:chgData name="Gauthier ERVYN" userId="97bd631b-180d-4837-a33d-564bee1167a1" providerId="ADAL" clId="{F2D09CE3-2A48-4FFB-B918-E525403F78B1}" dt="2024-03-19T10:30:00.170" v="6660" actId="27636"/>
          <ac:spMkLst>
            <pc:docMk/>
            <pc:sldMk cId="2748311011" sldId="419"/>
            <ac:spMk id="3" creationId="{321FEC82-93E2-387E-DD39-31A93636A074}"/>
          </ac:spMkLst>
        </pc:spChg>
      </pc:sldChg>
      <pc:sldChg chg="modSp del mod ord">
        <pc:chgData name="Gauthier ERVYN" userId="97bd631b-180d-4837-a33d-564bee1167a1" providerId="ADAL" clId="{F2D09CE3-2A48-4FFB-B918-E525403F78B1}" dt="2024-03-19T11:02:40.337" v="7405" actId="47"/>
        <pc:sldMkLst>
          <pc:docMk/>
          <pc:sldMk cId="312751053" sldId="420"/>
        </pc:sldMkLst>
        <pc:spChg chg="mod">
          <ac:chgData name="Gauthier ERVYN" userId="97bd631b-180d-4837-a33d-564bee1167a1" providerId="ADAL" clId="{F2D09CE3-2A48-4FFB-B918-E525403F78B1}" dt="2024-03-19T10:58:12.162" v="7349"/>
          <ac:spMkLst>
            <pc:docMk/>
            <pc:sldMk cId="312751053" sldId="420"/>
            <ac:spMk id="2" creationId="{B1A60B89-F94E-87D4-E77B-B404F74C6530}"/>
          </ac:spMkLst>
        </pc:spChg>
        <pc:spChg chg="mod">
          <ac:chgData name="Gauthier ERVYN" userId="97bd631b-180d-4837-a33d-564bee1167a1" providerId="ADAL" clId="{F2D09CE3-2A48-4FFB-B918-E525403F78B1}" dt="2024-03-19T11:01:49.884" v="7390" actId="21"/>
          <ac:spMkLst>
            <pc:docMk/>
            <pc:sldMk cId="312751053" sldId="420"/>
            <ac:spMk id="3" creationId="{923A2AC2-6381-E054-FA95-357C13742F8C}"/>
          </ac:spMkLst>
        </pc:spChg>
      </pc:sldChg>
      <pc:sldChg chg="modSp mod">
        <pc:chgData name="Gauthier ERVYN" userId="97bd631b-180d-4837-a33d-564bee1167a1" providerId="ADAL" clId="{F2D09CE3-2A48-4FFB-B918-E525403F78B1}" dt="2024-03-19T11:05:04.586" v="7468" actId="12"/>
        <pc:sldMkLst>
          <pc:docMk/>
          <pc:sldMk cId="3376023777" sldId="421"/>
        </pc:sldMkLst>
        <pc:spChg chg="mod">
          <ac:chgData name="Gauthier ERVYN" userId="97bd631b-180d-4837-a33d-564bee1167a1" providerId="ADAL" clId="{F2D09CE3-2A48-4FFB-B918-E525403F78B1}" dt="2024-03-19T11:03:49.794" v="7444" actId="20577"/>
          <ac:spMkLst>
            <pc:docMk/>
            <pc:sldMk cId="3376023777" sldId="421"/>
            <ac:spMk id="2" creationId="{AF341481-8138-DCB2-6735-5927CD5B38E7}"/>
          </ac:spMkLst>
        </pc:spChg>
        <pc:spChg chg="mod">
          <ac:chgData name="Gauthier ERVYN" userId="97bd631b-180d-4837-a33d-564bee1167a1" providerId="ADAL" clId="{F2D09CE3-2A48-4FFB-B918-E525403F78B1}" dt="2024-03-19T11:05:04.586" v="7468" actId="12"/>
          <ac:spMkLst>
            <pc:docMk/>
            <pc:sldMk cId="3376023777" sldId="421"/>
            <ac:spMk id="3" creationId="{4B0E27A4-62F9-D485-6748-3F9C7A88AAE3}"/>
          </ac:spMkLst>
        </pc:spChg>
      </pc:sldChg>
      <pc:sldChg chg="modSp mod ord">
        <pc:chgData name="Gauthier ERVYN" userId="97bd631b-180d-4837-a33d-564bee1167a1" providerId="ADAL" clId="{F2D09CE3-2A48-4FFB-B918-E525403F78B1}" dt="2024-03-19T11:03:17.010" v="7425" actId="27636"/>
        <pc:sldMkLst>
          <pc:docMk/>
          <pc:sldMk cId="2674023402" sldId="422"/>
        </pc:sldMkLst>
        <pc:spChg chg="mod">
          <ac:chgData name="Gauthier ERVYN" userId="97bd631b-180d-4837-a33d-564bee1167a1" providerId="ADAL" clId="{F2D09CE3-2A48-4FFB-B918-E525403F78B1}" dt="2024-03-19T11:03:07.876" v="7422" actId="20577"/>
          <ac:spMkLst>
            <pc:docMk/>
            <pc:sldMk cId="2674023402" sldId="422"/>
            <ac:spMk id="2" creationId="{119AC7D1-5BEA-17AE-4629-E3AB8AAD6150}"/>
          </ac:spMkLst>
        </pc:spChg>
        <pc:spChg chg="mod">
          <ac:chgData name="Gauthier ERVYN" userId="97bd631b-180d-4837-a33d-564bee1167a1" providerId="ADAL" clId="{F2D09CE3-2A48-4FFB-B918-E525403F78B1}" dt="2024-03-19T11:03:17.010" v="7425" actId="27636"/>
          <ac:spMkLst>
            <pc:docMk/>
            <pc:sldMk cId="2674023402" sldId="422"/>
            <ac:spMk id="3" creationId="{78C548A7-A3CA-639A-2EF8-50C15ABCF04C}"/>
          </ac:spMkLst>
        </pc:spChg>
      </pc:sldChg>
      <pc:sldChg chg="modSp add mod">
        <pc:chgData name="Gauthier ERVYN" userId="97bd631b-180d-4837-a33d-564bee1167a1" providerId="ADAL" clId="{F2D09CE3-2A48-4FFB-B918-E525403F78B1}" dt="2024-03-19T10:28:58.655" v="6657" actId="20577"/>
        <pc:sldMkLst>
          <pc:docMk/>
          <pc:sldMk cId="2380663123" sldId="423"/>
        </pc:sldMkLst>
        <pc:spChg chg="mod">
          <ac:chgData name="Gauthier ERVYN" userId="97bd631b-180d-4837-a33d-564bee1167a1" providerId="ADAL" clId="{F2D09CE3-2A48-4FFB-B918-E525403F78B1}" dt="2024-03-19T10:26:56.444" v="6622" actId="20577"/>
          <ac:spMkLst>
            <pc:docMk/>
            <pc:sldMk cId="2380663123" sldId="423"/>
            <ac:spMk id="2" creationId="{3EB3896B-D73D-3BA0-94F2-5258D4F34EBD}"/>
          </ac:spMkLst>
        </pc:spChg>
        <pc:spChg chg="mod">
          <ac:chgData name="Gauthier ERVYN" userId="97bd631b-180d-4837-a33d-564bee1167a1" providerId="ADAL" clId="{F2D09CE3-2A48-4FFB-B918-E525403F78B1}" dt="2024-03-19T10:28:58.655" v="6657" actId="20577"/>
          <ac:spMkLst>
            <pc:docMk/>
            <pc:sldMk cId="2380663123" sldId="423"/>
            <ac:spMk id="3" creationId="{321FEC82-93E2-387E-DD39-31A93636A074}"/>
          </ac:spMkLst>
        </pc:spChg>
      </pc:sldChg>
      <pc:sldChg chg="modSp add mod">
        <pc:chgData name="Gauthier ERVYN" userId="97bd631b-180d-4837-a33d-564bee1167a1" providerId="ADAL" clId="{F2D09CE3-2A48-4FFB-B918-E525403F78B1}" dt="2024-03-19T10:22:29.118" v="6460" actId="20577"/>
        <pc:sldMkLst>
          <pc:docMk/>
          <pc:sldMk cId="2400753379" sldId="424"/>
        </pc:sldMkLst>
        <pc:spChg chg="mod">
          <ac:chgData name="Gauthier ERVYN" userId="97bd631b-180d-4837-a33d-564bee1167a1" providerId="ADAL" clId="{F2D09CE3-2A48-4FFB-B918-E525403F78B1}" dt="2024-03-19T10:22:29.118" v="6460" actId="20577"/>
          <ac:spMkLst>
            <pc:docMk/>
            <pc:sldMk cId="2400753379" sldId="424"/>
            <ac:spMk id="3" creationId="{321FEC82-93E2-387E-DD39-31A93636A074}"/>
          </ac:spMkLst>
        </pc:spChg>
      </pc:sldChg>
      <pc:sldChg chg="modSp add mod">
        <pc:chgData name="Gauthier ERVYN" userId="97bd631b-180d-4837-a33d-564bee1167a1" providerId="ADAL" clId="{F2D09CE3-2A48-4FFB-B918-E525403F78B1}" dt="2024-03-19T10:26:05.162" v="6576" actId="179"/>
        <pc:sldMkLst>
          <pc:docMk/>
          <pc:sldMk cId="2782128225" sldId="425"/>
        </pc:sldMkLst>
        <pc:spChg chg="mod">
          <ac:chgData name="Gauthier ERVYN" userId="97bd631b-180d-4837-a33d-564bee1167a1" providerId="ADAL" clId="{F2D09CE3-2A48-4FFB-B918-E525403F78B1}" dt="2024-03-19T10:26:05.162" v="6576" actId="179"/>
          <ac:spMkLst>
            <pc:docMk/>
            <pc:sldMk cId="2782128225" sldId="425"/>
            <ac:spMk id="3" creationId="{321FEC82-93E2-387E-DD39-31A93636A074}"/>
          </ac:spMkLst>
        </pc:spChg>
      </pc:sldChg>
      <pc:sldChg chg="modSp new mod">
        <pc:chgData name="Gauthier ERVYN" userId="97bd631b-180d-4837-a33d-564bee1167a1" providerId="ADAL" clId="{F2D09CE3-2A48-4FFB-B918-E525403F78B1}" dt="2024-03-19T10:24:36.955" v="6538" actId="27636"/>
        <pc:sldMkLst>
          <pc:docMk/>
          <pc:sldMk cId="1033879895" sldId="426"/>
        </pc:sldMkLst>
        <pc:spChg chg="mod">
          <ac:chgData name="Gauthier ERVYN" userId="97bd631b-180d-4837-a33d-564bee1167a1" providerId="ADAL" clId="{F2D09CE3-2A48-4FFB-B918-E525403F78B1}" dt="2024-03-19T10:24:36.955" v="6538" actId="27636"/>
          <ac:spMkLst>
            <pc:docMk/>
            <pc:sldMk cId="1033879895" sldId="426"/>
            <ac:spMk id="2" creationId="{146B0684-F39A-DE51-24C2-806C104E7973}"/>
          </ac:spMkLst>
        </pc:spChg>
        <pc:spChg chg="mod">
          <ac:chgData name="Gauthier ERVYN" userId="97bd631b-180d-4837-a33d-564bee1167a1" providerId="ADAL" clId="{F2D09CE3-2A48-4FFB-B918-E525403F78B1}" dt="2024-03-19T10:24:21.327" v="6536" actId="20577"/>
          <ac:spMkLst>
            <pc:docMk/>
            <pc:sldMk cId="1033879895" sldId="426"/>
            <ac:spMk id="3" creationId="{C42E82A8-F3CA-1C13-F44A-BD856055021D}"/>
          </ac:spMkLst>
        </pc:spChg>
      </pc:sldChg>
      <pc:sldChg chg="modSp add mod">
        <pc:chgData name="Gauthier ERVYN" userId="97bd631b-180d-4837-a33d-564bee1167a1" providerId="ADAL" clId="{F2D09CE3-2A48-4FFB-B918-E525403F78B1}" dt="2024-03-19T10:23:31.465" v="6464" actId="15"/>
        <pc:sldMkLst>
          <pc:docMk/>
          <pc:sldMk cId="2299059995" sldId="427"/>
        </pc:sldMkLst>
        <pc:spChg chg="mod">
          <ac:chgData name="Gauthier ERVYN" userId="97bd631b-180d-4837-a33d-564bee1167a1" providerId="ADAL" clId="{F2D09CE3-2A48-4FFB-B918-E525403F78B1}" dt="2024-03-19T10:23:31.465" v="6464" actId="15"/>
          <ac:spMkLst>
            <pc:docMk/>
            <pc:sldMk cId="2299059995" sldId="427"/>
            <ac:spMk id="3" creationId="{321FEC82-93E2-387E-DD39-31A93636A074}"/>
          </ac:spMkLst>
        </pc:spChg>
      </pc:sldChg>
      <pc:sldChg chg="modSp new mod">
        <pc:chgData name="Gauthier ERVYN" userId="97bd631b-180d-4837-a33d-564bee1167a1" providerId="ADAL" clId="{F2D09CE3-2A48-4FFB-B918-E525403F78B1}" dt="2024-03-19T08:27:26.316" v="3238" actId="20577"/>
        <pc:sldMkLst>
          <pc:docMk/>
          <pc:sldMk cId="1735037415" sldId="428"/>
        </pc:sldMkLst>
        <pc:spChg chg="mod">
          <ac:chgData name="Gauthier ERVYN" userId="97bd631b-180d-4837-a33d-564bee1167a1" providerId="ADAL" clId="{F2D09CE3-2A48-4FFB-B918-E525403F78B1}" dt="2024-03-19T08:22:28.270" v="2975" actId="20577"/>
          <ac:spMkLst>
            <pc:docMk/>
            <pc:sldMk cId="1735037415" sldId="428"/>
            <ac:spMk id="2" creationId="{4E8F2C0E-99E1-BEF1-3256-DD8CE53D6EB3}"/>
          </ac:spMkLst>
        </pc:spChg>
        <pc:spChg chg="mod">
          <ac:chgData name="Gauthier ERVYN" userId="97bd631b-180d-4837-a33d-564bee1167a1" providerId="ADAL" clId="{F2D09CE3-2A48-4FFB-B918-E525403F78B1}" dt="2024-03-19T08:27:26.316" v="3238" actId="20577"/>
          <ac:spMkLst>
            <pc:docMk/>
            <pc:sldMk cId="1735037415" sldId="428"/>
            <ac:spMk id="3" creationId="{ECF63DDB-F6C1-9EF8-7AC9-1C97B6175C6C}"/>
          </ac:spMkLst>
        </pc:spChg>
      </pc:sldChg>
      <pc:sldChg chg="modSp add mod">
        <pc:chgData name="Gauthier ERVYN" userId="97bd631b-180d-4837-a33d-564bee1167a1" providerId="ADAL" clId="{F2D09CE3-2A48-4FFB-B918-E525403F78B1}" dt="2024-03-19T09:09:37.276" v="4787" actId="115"/>
        <pc:sldMkLst>
          <pc:docMk/>
          <pc:sldMk cId="1457663599" sldId="429"/>
        </pc:sldMkLst>
        <pc:spChg chg="mod">
          <ac:chgData name="Gauthier ERVYN" userId="97bd631b-180d-4837-a33d-564bee1167a1" providerId="ADAL" clId="{F2D09CE3-2A48-4FFB-B918-E525403F78B1}" dt="2024-03-19T09:09:37.276" v="4787" actId="115"/>
          <ac:spMkLst>
            <pc:docMk/>
            <pc:sldMk cId="1457663599" sldId="429"/>
            <ac:spMk id="3" creationId="{5E8788AA-06D1-6C49-E728-338975817BDC}"/>
          </ac:spMkLst>
        </pc:spChg>
      </pc:sldChg>
      <pc:sldChg chg="modSp add mod">
        <pc:chgData name="Gauthier ERVYN" userId="97bd631b-180d-4837-a33d-564bee1167a1" providerId="ADAL" clId="{F2D09CE3-2A48-4FFB-B918-E525403F78B1}" dt="2024-03-19T09:41:45.790" v="5579" actId="404"/>
        <pc:sldMkLst>
          <pc:docMk/>
          <pc:sldMk cId="1711467420" sldId="430"/>
        </pc:sldMkLst>
        <pc:spChg chg="mod">
          <ac:chgData name="Gauthier ERVYN" userId="97bd631b-180d-4837-a33d-564bee1167a1" providerId="ADAL" clId="{F2D09CE3-2A48-4FFB-B918-E525403F78B1}" dt="2024-03-19T09:41:45.790" v="5579" actId="404"/>
          <ac:spMkLst>
            <pc:docMk/>
            <pc:sldMk cId="1711467420" sldId="430"/>
            <ac:spMk id="3" creationId="{B5EFBB62-FE11-E6AC-2E30-91ABD7405D1F}"/>
          </ac:spMkLst>
        </pc:spChg>
      </pc:sldChg>
      <pc:sldChg chg="modSp new mod">
        <pc:chgData name="Gauthier ERVYN" userId="97bd631b-180d-4837-a33d-564bee1167a1" providerId="ADAL" clId="{F2D09CE3-2A48-4FFB-B918-E525403F78B1}" dt="2024-03-19T11:29:08.411" v="7838" actId="12"/>
        <pc:sldMkLst>
          <pc:docMk/>
          <pc:sldMk cId="2782135499" sldId="431"/>
        </pc:sldMkLst>
        <pc:spChg chg="mod">
          <ac:chgData name="Gauthier ERVYN" userId="97bd631b-180d-4837-a33d-564bee1167a1" providerId="ADAL" clId="{F2D09CE3-2A48-4FFB-B918-E525403F78B1}" dt="2024-03-19T11:29:01.219" v="7837"/>
          <ac:spMkLst>
            <pc:docMk/>
            <pc:sldMk cId="2782135499" sldId="431"/>
            <ac:spMk id="2" creationId="{C5767A86-5F54-CB11-F4B5-051AD43AB796}"/>
          </ac:spMkLst>
        </pc:spChg>
        <pc:spChg chg="mod">
          <ac:chgData name="Gauthier ERVYN" userId="97bd631b-180d-4837-a33d-564bee1167a1" providerId="ADAL" clId="{F2D09CE3-2A48-4FFB-B918-E525403F78B1}" dt="2024-03-19T11:29:08.411" v="7838" actId="12"/>
          <ac:spMkLst>
            <pc:docMk/>
            <pc:sldMk cId="2782135499" sldId="431"/>
            <ac:spMk id="3" creationId="{96CBCB2B-6A30-02CE-0416-2AF01FF454BD}"/>
          </ac:spMkLst>
        </pc:spChg>
      </pc:sldChg>
      <pc:sldChg chg="modSp add del mod">
        <pc:chgData name="Gauthier ERVYN" userId="97bd631b-180d-4837-a33d-564bee1167a1" providerId="ADAL" clId="{F2D09CE3-2A48-4FFB-B918-E525403F78B1}" dt="2024-03-19T09:54:00.204" v="5913" actId="2890"/>
        <pc:sldMkLst>
          <pc:docMk/>
          <pc:sldMk cId="3440459492" sldId="431"/>
        </pc:sldMkLst>
        <pc:spChg chg="mod">
          <ac:chgData name="Gauthier ERVYN" userId="97bd631b-180d-4837-a33d-564bee1167a1" providerId="ADAL" clId="{F2D09CE3-2A48-4FFB-B918-E525403F78B1}" dt="2024-03-19T09:53:49.195" v="5908" actId="20577"/>
          <ac:spMkLst>
            <pc:docMk/>
            <pc:sldMk cId="3440459492" sldId="431"/>
            <ac:spMk id="2" creationId="{D4A75A34-A2C2-08A4-CBEE-E20B0E2796F7}"/>
          </ac:spMkLst>
        </pc:spChg>
        <pc:spChg chg="mod">
          <ac:chgData name="Gauthier ERVYN" userId="97bd631b-180d-4837-a33d-564bee1167a1" providerId="ADAL" clId="{F2D09CE3-2A48-4FFB-B918-E525403F78B1}" dt="2024-03-19T09:53:51.231" v="5911" actId="1076"/>
          <ac:spMkLst>
            <pc:docMk/>
            <pc:sldMk cId="3440459492" sldId="431"/>
            <ac:spMk id="3" creationId="{B5EFBB62-FE11-E6AC-2E30-91ABD7405D1F}"/>
          </ac:spMkLst>
        </pc:spChg>
      </pc:sldChg>
      <pc:sldChg chg="modSp add mod">
        <pc:chgData name="Gauthier ERVYN" userId="97bd631b-180d-4837-a33d-564bee1167a1" providerId="ADAL" clId="{F2D09CE3-2A48-4FFB-B918-E525403F78B1}" dt="2024-03-19T11:01:21.261" v="7389" actId="27636"/>
        <pc:sldMkLst>
          <pc:docMk/>
          <pc:sldMk cId="1634459672" sldId="432"/>
        </pc:sldMkLst>
        <pc:spChg chg="mod">
          <ac:chgData name="Gauthier ERVYN" userId="97bd631b-180d-4837-a33d-564bee1167a1" providerId="ADAL" clId="{F2D09CE3-2A48-4FFB-B918-E525403F78B1}" dt="2024-03-19T11:01:21.261" v="7389" actId="27636"/>
          <ac:spMkLst>
            <pc:docMk/>
            <pc:sldMk cId="1634459672" sldId="432"/>
            <ac:spMk id="3" creationId="{09B61FB1-FC81-A3CF-0C00-0B65F94A6092}"/>
          </ac:spMkLst>
        </pc:spChg>
      </pc:sldChg>
      <pc:sldChg chg="modSp add del mod">
        <pc:chgData name="Gauthier ERVYN" userId="97bd631b-180d-4837-a33d-564bee1167a1" providerId="ADAL" clId="{F2D09CE3-2A48-4FFB-B918-E525403F78B1}" dt="2024-03-19T10:57:26.492" v="7345" actId="47"/>
        <pc:sldMkLst>
          <pc:docMk/>
          <pc:sldMk cId="4012914096" sldId="433"/>
        </pc:sldMkLst>
        <pc:spChg chg="mod">
          <ac:chgData name="Gauthier ERVYN" userId="97bd631b-180d-4837-a33d-564bee1167a1" providerId="ADAL" clId="{F2D09CE3-2A48-4FFB-B918-E525403F78B1}" dt="2024-03-19T10:56:44.497" v="7326" actId="21"/>
          <ac:spMkLst>
            <pc:docMk/>
            <pc:sldMk cId="4012914096" sldId="433"/>
            <ac:spMk id="3" creationId="{09B61FB1-FC81-A3CF-0C00-0B65F94A6092}"/>
          </ac:spMkLst>
        </pc:spChg>
      </pc:sldChg>
      <pc:sldChg chg="modSp add mod">
        <pc:chgData name="Gauthier ERVYN" userId="97bd631b-180d-4837-a33d-564bee1167a1" providerId="ADAL" clId="{F2D09CE3-2A48-4FFB-B918-E525403F78B1}" dt="2024-03-19T11:02:33.556" v="7404" actId="404"/>
        <pc:sldMkLst>
          <pc:docMk/>
          <pc:sldMk cId="2042581656" sldId="434"/>
        </pc:sldMkLst>
        <pc:spChg chg="mod">
          <ac:chgData name="Gauthier ERVYN" userId="97bd631b-180d-4837-a33d-564bee1167a1" providerId="ADAL" clId="{F2D09CE3-2A48-4FFB-B918-E525403F78B1}" dt="2024-03-19T11:02:33.556" v="7404" actId="404"/>
          <ac:spMkLst>
            <pc:docMk/>
            <pc:sldMk cId="2042581656" sldId="434"/>
            <ac:spMk id="3" creationId="{09B61FB1-FC81-A3CF-0C00-0B65F94A6092}"/>
          </ac:spMkLst>
        </pc:spChg>
      </pc:sldChg>
      <pc:sldChg chg="modSp add mod">
        <pc:chgData name="Gauthier ERVYN" userId="97bd631b-180d-4837-a33d-564bee1167a1" providerId="ADAL" clId="{F2D09CE3-2A48-4FFB-B918-E525403F78B1}" dt="2024-03-19T11:03:24.787" v="7427" actId="27636"/>
        <pc:sldMkLst>
          <pc:docMk/>
          <pc:sldMk cId="1541051486" sldId="435"/>
        </pc:sldMkLst>
        <pc:spChg chg="mod">
          <ac:chgData name="Gauthier ERVYN" userId="97bd631b-180d-4837-a33d-564bee1167a1" providerId="ADAL" clId="{F2D09CE3-2A48-4FFB-B918-E525403F78B1}" dt="2024-03-19T11:03:24.787" v="7427" actId="27636"/>
          <ac:spMkLst>
            <pc:docMk/>
            <pc:sldMk cId="1541051486" sldId="435"/>
            <ac:spMk id="3" creationId="{78C548A7-A3CA-639A-2EF8-50C15ABCF04C}"/>
          </ac:spMkLst>
        </pc:spChg>
      </pc:sldChg>
    </pc:docChg>
  </pc:docChgLst>
  <pc:docChgLst>
    <pc:chgData name="Gauthier ERVYN" userId="97bd631b-180d-4837-a33d-564bee1167a1" providerId="ADAL" clId="{5E3143CC-92D2-4EE3-BC8F-0036BB29B78C}"/>
    <pc:docChg chg="undo custSel addSld delSld modSld sldOrd">
      <pc:chgData name="Gauthier ERVYN" userId="97bd631b-180d-4837-a33d-564bee1167a1" providerId="ADAL" clId="{5E3143CC-92D2-4EE3-BC8F-0036BB29B78C}" dt="2024-03-17T11:29:05.668" v="11631" actId="404"/>
      <pc:docMkLst>
        <pc:docMk/>
      </pc:docMkLst>
      <pc:sldChg chg="modSp new mod">
        <pc:chgData name="Gauthier ERVYN" userId="97bd631b-180d-4837-a33d-564bee1167a1" providerId="ADAL" clId="{5E3143CC-92D2-4EE3-BC8F-0036BB29B78C}" dt="2024-03-14T20:49:55.447" v="85" actId="20577"/>
        <pc:sldMkLst>
          <pc:docMk/>
          <pc:sldMk cId="3407882431" sldId="335"/>
        </pc:sldMkLst>
        <pc:spChg chg="mod">
          <ac:chgData name="Gauthier ERVYN" userId="97bd631b-180d-4837-a33d-564bee1167a1" providerId="ADAL" clId="{5E3143CC-92D2-4EE3-BC8F-0036BB29B78C}" dt="2024-03-14T20:49:55.447" v="85" actId="20577"/>
          <ac:spMkLst>
            <pc:docMk/>
            <pc:sldMk cId="3407882431" sldId="335"/>
            <ac:spMk id="2" creationId="{BEDDD4D9-4295-7A9D-C2E5-1DB016C99052}"/>
          </ac:spMkLst>
        </pc:spChg>
      </pc:sldChg>
      <pc:sldChg chg="modSp new mod">
        <pc:chgData name="Gauthier ERVYN" userId="97bd631b-180d-4837-a33d-564bee1167a1" providerId="ADAL" clId="{5E3143CC-92D2-4EE3-BC8F-0036BB29B78C}" dt="2024-03-14T21:43:55.522" v="2861" actId="6549"/>
        <pc:sldMkLst>
          <pc:docMk/>
          <pc:sldMk cId="499534176" sldId="336"/>
        </pc:sldMkLst>
        <pc:spChg chg="mod">
          <ac:chgData name="Gauthier ERVYN" userId="97bd631b-180d-4837-a33d-564bee1167a1" providerId="ADAL" clId="{5E3143CC-92D2-4EE3-BC8F-0036BB29B78C}" dt="2024-03-14T20:51:02.956" v="107" actId="313"/>
          <ac:spMkLst>
            <pc:docMk/>
            <pc:sldMk cId="499534176" sldId="336"/>
            <ac:spMk id="2" creationId="{B07BE87C-F14F-21D6-2EC6-7ECB08CB7942}"/>
          </ac:spMkLst>
        </pc:spChg>
        <pc:spChg chg="mod">
          <ac:chgData name="Gauthier ERVYN" userId="97bd631b-180d-4837-a33d-564bee1167a1" providerId="ADAL" clId="{5E3143CC-92D2-4EE3-BC8F-0036BB29B78C}" dt="2024-03-14T21:43:55.522" v="2861" actId="6549"/>
          <ac:spMkLst>
            <pc:docMk/>
            <pc:sldMk cId="499534176" sldId="336"/>
            <ac:spMk id="3" creationId="{07B13DCA-1CC0-DB2A-40C2-DA712B714198}"/>
          </ac:spMkLst>
        </pc:spChg>
      </pc:sldChg>
      <pc:sldChg chg="new del">
        <pc:chgData name="Gauthier ERVYN" userId="97bd631b-180d-4837-a33d-564bee1167a1" providerId="ADAL" clId="{5E3143CC-92D2-4EE3-BC8F-0036BB29B78C}" dt="2024-03-14T20:50:38.242" v="87" actId="47"/>
        <pc:sldMkLst>
          <pc:docMk/>
          <pc:sldMk cId="1832255196" sldId="336"/>
        </pc:sldMkLst>
      </pc:sldChg>
      <pc:sldChg chg="modSp add mod ord">
        <pc:chgData name="Gauthier ERVYN" userId="97bd631b-180d-4837-a33d-564bee1167a1" providerId="ADAL" clId="{5E3143CC-92D2-4EE3-BC8F-0036BB29B78C}" dt="2024-03-16T14:20:54.437" v="2867" actId="114"/>
        <pc:sldMkLst>
          <pc:docMk/>
          <pc:sldMk cId="664836878" sldId="337"/>
        </pc:sldMkLst>
        <pc:spChg chg="mod">
          <ac:chgData name="Gauthier ERVYN" userId="97bd631b-180d-4837-a33d-564bee1167a1" providerId="ADAL" clId="{5E3143CC-92D2-4EE3-BC8F-0036BB29B78C}" dt="2024-03-16T14:20:54.437" v="2867" actId="114"/>
          <ac:spMkLst>
            <pc:docMk/>
            <pc:sldMk cId="664836878" sldId="337"/>
            <ac:spMk id="3" creationId="{07B13DCA-1CC0-DB2A-40C2-DA712B714198}"/>
          </ac:spMkLst>
        </pc:spChg>
      </pc:sldChg>
      <pc:sldChg chg="addSp delSp modSp add mod ord">
        <pc:chgData name="Gauthier ERVYN" userId="97bd631b-180d-4837-a33d-564bee1167a1" providerId="ADAL" clId="{5E3143CC-92D2-4EE3-BC8F-0036BB29B78C}" dt="2024-03-14T21:15:01.753" v="1228" actId="20577"/>
        <pc:sldMkLst>
          <pc:docMk/>
          <pc:sldMk cId="3021873640" sldId="338"/>
        </pc:sldMkLst>
        <pc:spChg chg="add del mod">
          <ac:chgData name="Gauthier ERVYN" userId="97bd631b-180d-4837-a33d-564bee1167a1" providerId="ADAL" clId="{5E3143CC-92D2-4EE3-BC8F-0036BB29B78C}" dt="2024-03-14T21:15:01.753" v="1228" actId="20577"/>
          <ac:spMkLst>
            <pc:docMk/>
            <pc:sldMk cId="3021873640" sldId="338"/>
            <ac:spMk id="3" creationId="{07B13DCA-1CC0-DB2A-40C2-DA712B714198}"/>
          </ac:spMkLst>
        </pc:spChg>
        <pc:graphicFrameChg chg="add mod">
          <ac:chgData name="Gauthier ERVYN" userId="97bd631b-180d-4837-a33d-564bee1167a1" providerId="ADAL" clId="{5E3143CC-92D2-4EE3-BC8F-0036BB29B78C}" dt="2024-03-14T21:05:59.017" v="934"/>
          <ac:graphicFrameMkLst>
            <pc:docMk/>
            <pc:sldMk cId="3021873640" sldId="338"/>
            <ac:graphicFrameMk id="4" creationId="{9B5F7ED8-9316-2FCE-796E-95D48906A68E}"/>
          </ac:graphicFrameMkLst>
        </pc:graphicFrameChg>
      </pc:sldChg>
      <pc:sldChg chg="modSp add mod">
        <pc:chgData name="Gauthier ERVYN" userId="97bd631b-180d-4837-a33d-564bee1167a1" providerId="ADAL" clId="{5E3143CC-92D2-4EE3-BC8F-0036BB29B78C}" dt="2024-03-14T21:19:36.841" v="1550" actId="20577"/>
        <pc:sldMkLst>
          <pc:docMk/>
          <pc:sldMk cId="1054091337" sldId="339"/>
        </pc:sldMkLst>
        <pc:spChg chg="mod">
          <ac:chgData name="Gauthier ERVYN" userId="97bd631b-180d-4837-a33d-564bee1167a1" providerId="ADAL" clId="{5E3143CC-92D2-4EE3-BC8F-0036BB29B78C}" dt="2024-03-14T21:08:13.881" v="988" actId="20577"/>
          <ac:spMkLst>
            <pc:docMk/>
            <pc:sldMk cId="1054091337" sldId="339"/>
            <ac:spMk id="2" creationId="{B07BE87C-F14F-21D6-2EC6-7ECB08CB7942}"/>
          </ac:spMkLst>
        </pc:spChg>
        <pc:spChg chg="mod">
          <ac:chgData name="Gauthier ERVYN" userId="97bd631b-180d-4837-a33d-564bee1167a1" providerId="ADAL" clId="{5E3143CC-92D2-4EE3-BC8F-0036BB29B78C}" dt="2024-03-14T21:19:36.841" v="1550" actId="20577"/>
          <ac:spMkLst>
            <pc:docMk/>
            <pc:sldMk cId="1054091337" sldId="339"/>
            <ac:spMk id="3" creationId="{07B13DCA-1CC0-DB2A-40C2-DA712B714198}"/>
          </ac:spMkLst>
        </pc:spChg>
      </pc:sldChg>
      <pc:sldChg chg="new del">
        <pc:chgData name="Gauthier ERVYN" userId="97bd631b-180d-4837-a33d-564bee1167a1" providerId="ADAL" clId="{5E3143CC-92D2-4EE3-BC8F-0036BB29B78C}" dt="2024-03-14T21:07:53.800" v="965" actId="47"/>
        <pc:sldMkLst>
          <pc:docMk/>
          <pc:sldMk cId="2163170657" sldId="339"/>
        </pc:sldMkLst>
      </pc:sldChg>
      <pc:sldChg chg="modSp add mod">
        <pc:chgData name="Gauthier ERVYN" userId="97bd631b-180d-4837-a33d-564bee1167a1" providerId="ADAL" clId="{5E3143CC-92D2-4EE3-BC8F-0036BB29B78C}" dt="2024-03-14T21:23:58.065" v="1852" actId="20577"/>
        <pc:sldMkLst>
          <pc:docMk/>
          <pc:sldMk cId="3056495226" sldId="340"/>
        </pc:sldMkLst>
        <pc:spChg chg="mod">
          <ac:chgData name="Gauthier ERVYN" userId="97bd631b-180d-4837-a33d-564bee1167a1" providerId="ADAL" clId="{5E3143CC-92D2-4EE3-BC8F-0036BB29B78C}" dt="2024-03-14T21:22:59.255" v="1697" actId="20577"/>
          <ac:spMkLst>
            <pc:docMk/>
            <pc:sldMk cId="3056495226" sldId="340"/>
            <ac:spMk id="2" creationId="{B07BE87C-F14F-21D6-2EC6-7ECB08CB7942}"/>
          </ac:spMkLst>
        </pc:spChg>
        <pc:spChg chg="mod">
          <ac:chgData name="Gauthier ERVYN" userId="97bd631b-180d-4837-a33d-564bee1167a1" providerId="ADAL" clId="{5E3143CC-92D2-4EE3-BC8F-0036BB29B78C}" dt="2024-03-14T21:23:58.065" v="1852" actId="20577"/>
          <ac:spMkLst>
            <pc:docMk/>
            <pc:sldMk cId="3056495226" sldId="340"/>
            <ac:spMk id="3" creationId="{07B13DCA-1CC0-DB2A-40C2-DA712B714198}"/>
          </ac:spMkLst>
        </pc:spChg>
      </pc:sldChg>
      <pc:sldChg chg="modSp new mod">
        <pc:chgData name="Gauthier ERVYN" userId="97bd631b-180d-4837-a33d-564bee1167a1" providerId="ADAL" clId="{5E3143CC-92D2-4EE3-BC8F-0036BB29B78C}" dt="2024-03-14T21:31:39.777" v="2377" actId="20577"/>
        <pc:sldMkLst>
          <pc:docMk/>
          <pc:sldMk cId="2950574448" sldId="341"/>
        </pc:sldMkLst>
        <pc:spChg chg="mod">
          <ac:chgData name="Gauthier ERVYN" userId="97bd631b-180d-4837-a33d-564bee1167a1" providerId="ADAL" clId="{5E3143CC-92D2-4EE3-BC8F-0036BB29B78C}" dt="2024-03-14T21:24:34.824" v="1878" actId="20577"/>
          <ac:spMkLst>
            <pc:docMk/>
            <pc:sldMk cId="2950574448" sldId="341"/>
            <ac:spMk id="2" creationId="{D6B70898-994B-7FC7-B66A-BCEA1BCE7D41}"/>
          </ac:spMkLst>
        </pc:spChg>
        <pc:spChg chg="mod">
          <ac:chgData name="Gauthier ERVYN" userId="97bd631b-180d-4837-a33d-564bee1167a1" providerId="ADAL" clId="{5E3143CC-92D2-4EE3-BC8F-0036BB29B78C}" dt="2024-03-14T21:31:39.777" v="2377" actId="20577"/>
          <ac:spMkLst>
            <pc:docMk/>
            <pc:sldMk cId="2950574448" sldId="341"/>
            <ac:spMk id="3" creationId="{1A8C2BE3-5234-A7B0-DBCC-E7D1159B2019}"/>
          </ac:spMkLst>
        </pc:spChg>
      </pc:sldChg>
      <pc:sldChg chg="modSp new mod">
        <pc:chgData name="Gauthier ERVYN" userId="97bd631b-180d-4837-a33d-564bee1167a1" providerId="ADAL" clId="{5E3143CC-92D2-4EE3-BC8F-0036BB29B78C}" dt="2024-03-14T21:40:13.833" v="2690" actId="20577"/>
        <pc:sldMkLst>
          <pc:docMk/>
          <pc:sldMk cId="3750052803" sldId="342"/>
        </pc:sldMkLst>
        <pc:spChg chg="mod">
          <ac:chgData name="Gauthier ERVYN" userId="97bd631b-180d-4837-a33d-564bee1167a1" providerId="ADAL" clId="{5E3143CC-92D2-4EE3-BC8F-0036BB29B78C}" dt="2024-03-14T21:36:40.248" v="2403" actId="20577"/>
          <ac:spMkLst>
            <pc:docMk/>
            <pc:sldMk cId="3750052803" sldId="342"/>
            <ac:spMk id="2" creationId="{1DF9127D-29D0-017C-B62E-11714D1EF135}"/>
          </ac:spMkLst>
        </pc:spChg>
        <pc:spChg chg="mod">
          <ac:chgData name="Gauthier ERVYN" userId="97bd631b-180d-4837-a33d-564bee1167a1" providerId="ADAL" clId="{5E3143CC-92D2-4EE3-BC8F-0036BB29B78C}" dt="2024-03-14T21:40:13.833" v="2690" actId="20577"/>
          <ac:spMkLst>
            <pc:docMk/>
            <pc:sldMk cId="3750052803" sldId="342"/>
            <ac:spMk id="3" creationId="{5E8788AA-06D1-6C49-E728-338975817BDC}"/>
          </ac:spMkLst>
        </pc:spChg>
      </pc:sldChg>
      <pc:sldChg chg="modSp add mod">
        <pc:chgData name="Gauthier ERVYN" userId="97bd631b-180d-4837-a33d-564bee1167a1" providerId="ADAL" clId="{5E3143CC-92D2-4EE3-BC8F-0036BB29B78C}" dt="2024-03-14T21:42:30.963" v="2813" actId="5793"/>
        <pc:sldMkLst>
          <pc:docMk/>
          <pc:sldMk cId="3177431540" sldId="343"/>
        </pc:sldMkLst>
        <pc:spChg chg="mod">
          <ac:chgData name="Gauthier ERVYN" userId="97bd631b-180d-4837-a33d-564bee1167a1" providerId="ADAL" clId="{5E3143CC-92D2-4EE3-BC8F-0036BB29B78C}" dt="2024-03-14T21:42:06.495" v="2708" actId="20577"/>
          <ac:spMkLst>
            <pc:docMk/>
            <pc:sldMk cId="3177431540" sldId="343"/>
            <ac:spMk id="2" creationId="{B07BE87C-F14F-21D6-2EC6-7ECB08CB7942}"/>
          </ac:spMkLst>
        </pc:spChg>
        <pc:spChg chg="mod">
          <ac:chgData name="Gauthier ERVYN" userId="97bd631b-180d-4837-a33d-564bee1167a1" providerId="ADAL" clId="{5E3143CC-92D2-4EE3-BC8F-0036BB29B78C}" dt="2024-03-14T21:42:30.963" v="2813" actId="5793"/>
          <ac:spMkLst>
            <pc:docMk/>
            <pc:sldMk cId="3177431540" sldId="343"/>
            <ac:spMk id="3" creationId="{07B13DCA-1CC0-DB2A-40C2-DA712B714198}"/>
          </ac:spMkLst>
        </pc:spChg>
      </pc:sldChg>
      <pc:sldChg chg="modSp mod">
        <pc:chgData name="Gauthier ERVYN" userId="97bd631b-180d-4837-a33d-564bee1167a1" providerId="ADAL" clId="{5E3143CC-92D2-4EE3-BC8F-0036BB29B78C}" dt="2024-03-14T21:51:33.101" v="2862" actId="6549"/>
        <pc:sldMkLst>
          <pc:docMk/>
          <pc:sldMk cId="2518888476" sldId="392"/>
        </pc:sldMkLst>
        <pc:spChg chg="mod">
          <ac:chgData name="Gauthier ERVYN" userId="97bd631b-180d-4837-a33d-564bee1167a1" providerId="ADAL" clId="{5E3143CC-92D2-4EE3-BC8F-0036BB29B78C}" dt="2024-03-14T21:51:33.101" v="2862" actId="6549"/>
          <ac:spMkLst>
            <pc:docMk/>
            <pc:sldMk cId="2518888476" sldId="392"/>
            <ac:spMk id="25" creationId="{CA92860A-CE4F-A90B-CF69-1EB31FD2119E}"/>
          </ac:spMkLst>
        </pc:spChg>
      </pc:sldChg>
      <pc:sldChg chg="modSp new mod">
        <pc:chgData name="Gauthier ERVYN" userId="97bd631b-180d-4837-a33d-564bee1167a1" providerId="ADAL" clId="{5E3143CC-92D2-4EE3-BC8F-0036BB29B78C}" dt="2024-03-16T17:56:48.621" v="4243" actId="27636"/>
        <pc:sldMkLst>
          <pc:docMk/>
          <pc:sldMk cId="2197447438" sldId="401"/>
        </pc:sldMkLst>
        <pc:spChg chg="mod">
          <ac:chgData name="Gauthier ERVYN" userId="97bd631b-180d-4837-a33d-564bee1167a1" providerId="ADAL" clId="{5E3143CC-92D2-4EE3-BC8F-0036BB29B78C}" dt="2024-03-16T17:56:48.621" v="4243" actId="27636"/>
          <ac:spMkLst>
            <pc:docMk/>
            <pc:sldMk cId="2197447438" sldId="401"/>
            <ac:spMk id="3" creationId="{B5EFBB62-FE11-E6AC-2E30-91ABD7405D1F}"/>
          </ac:spMkLst>
        </pc:spChg>
      </pc:sldChg>
      <pc:sldChg chg="modSp new mod">
        <pc:chgData name="Gauthier ERVYN" userId="97bd631b-180d-4837-a33d-564bee1167a1" providerId="ADAL" clId="{5E3143CC-92D2-4EE3-BC8F-0036BB29B78C}" dt="2024-03-16T14:29:47.933" v="2896" actId="20577"/>
        <pc:sldMkLst>
          <pc:docMk/>
          <pc:sldMk cId="2856352011" sldId="402"/>
        </pc:sldMkLst>
        <pc:spChg chg="mod">
          <ac:chgData name="Gauthier ERVYN" userId="97bd631b-180d-4837-a33d-564bee1167a1" providerId="ADAL" clId="{5E3143CC-92D2-4EE3-BC8F-0036BB29B78C}" dt="2024-03-16T14:29:47.933" v="2896" actId="20577"/>
          <ac:spMkLst>
            <pc:docMk/>
            <pc:sldMk cId="2856352011" sldId="402"/>
            <ac:spMk id="2" creationId="{F3B2DAFF-B582-F51E-072D-AD1C7411AE08}"/>
          </ac:spMkLst>
        </pc:spChg>
      </pc:sldChg>
      <pc:sldChg chg="modSp new mod">
        <pc:chgData name="Gauthier ERVYN" userId="97bd631b-180d-4837-a33d-564bee1167a1" providerId="ADAL" clId="{5E3143CC-92D2-4EE3-BC8F-0036BB29B78C}" dt="2024-03-16T17:51:57.746" v="4240" actId="313"/>
        <pc:sldMkLst>
          <pc:docMk/>
          <pc:sldMk cId="2961110459" sldId="403"/>
        </pc:sldMkLst>
        <pc:spChg chg="mod">
          <ac:chgData name="Gauthier ERVYN" userId="97bd631b-180d-4837-a33d-564bee1167a1" providerId="ADAL" clId="{5E3143CC-92D2-4EE3-BC8F-0036BB29B78C}" dt="2024-03-16T17:51:57.746" v="4240" actId="313"/>
          <ac:spMkLst>
            <pc:docMk/>
            <pc:sldMk cId="2961110459" sldId="403"/>
            <ac:spMk id="3" creationId="{AFE91A3F-005E-955A-09BF-D809E0DCA4A3}"/>
          </ac:spMkLst>
        </pc:spChg>
      </pc:sldChg>
      <pc:sldChg chg="modSp add mod">
        <pc:chgData name="Gauthier ERVYN" userId="97bd631b-180d-4837-a33d-564bee1167a1" providerId="ADAL" clId="{5E3143CC-92D2-4EE3-BC8F-0036BB29B78C}" dt="2024-03-16T17:32:30.857" v="4132" actId="20577"/>
        <pc:sldMkLst>
          <pc:docMk/>
          <pc:sldMk cId="63930219" sldId="404"/>
        </pc:sldMkLst>
        <pc:spChg chg="mod">
          <ac:chgData name="Gauthier ERVYN" userId="97bd631b-180d-4837-a33d-564bee1167a1" providerId="ADAL" clId="{5E3143CC-92D2-4EE3-BC8F-0036BB29B78C}" dt="2024-03-16T17:32:30.857" v="4132" actId="20577"/>
          <ac:spMkLst>
            <pc:docMk/>
            <pc:sldMk cId="63930219" sldId="404"/>
            <ac:spMk id="3" creationId="{AFE91A3F-005E-955A-09BF-D809E0DCA4A3}"/>
          </ac:spMkLst>
        </pc:spChg>
      </pc:sldChg>
      <pc:sldChg chg="addSp delSp modSp new mod">
        <pc:chgData name="Gauthier ERVYN" userId="97bd631b-180d-4837-a33d-564bee1167a1" providerId="ADAL" clId="{5E3143CC-92D2-4EE3-BC8F-0036BB29B78C}" dt="2024-03-16T17:30:51.763" v="4097" actId="1076"/>
        <pc:sldMkLst>
          <pc:docMk/>
          <pc:sldMk cId="2638058855" sldId="405"/>
        </pc:sldMkLst>
        <pc:spChg chg="del">
          <ac:chgData name="Gauthier ERVYN" userId="97bd631b-180d-4837-a33d-564bee1167a1" providerId="ADAL" clId="{5E3143CC-92D2-4EE3-BC8F-0036BB29B78C}" dt="2024-03-16T17:27:47.919" v="4067" actId="22"/>
          <ac:spMkLst>
            <pc:docMk/>
            <pc:sldMk cId="2638058855" sldId="405"/>
            <ac:spMk id="3" creationId="{0F0186FD-BE5B-9F28-8CBA-D10E50427D78}"/>
          </ac:spMkLst>
        </pc:spChg>
        <pc:picChg chg="add mod ord modCrop">
          <ac:chgData name="Gauthier ERVYN" userId="97bd631b-180d-4837-a33d-564bee1167a1" providerId="ADAL" clId="{5E3143CC-92D2-4EE3-BC8F-0036BB29B78C}" dt="2024-03-16T17:30:33.963" v="4090" actId="14100"/>
          <ac:picMkLst>
            <pc:docMk/>
            <pc:sldMk cId="2638058855" sldId="405"/>
            <ac:picMk id="5" creationId="{28CFDA96-C33F-29A9-286A-71471F921568}"/>
          </ac:picMkLst>
        </pc:picChg>
        <pc:picChg chg="add mod modCrop">
          <ac:chgData name="Gauthier ERVYN" userId="97bd631b-180d-4837-a33d-564bee1167a1" providerId="ADAL" clId="{5E3143CC-92D2-4EE3-BC8F-0036BB29B78C}" dt="2024-03-16T17:30:51.763" v="4097" actId="1076"/>
          <ac:picMkLst>
            <pc:docMk/>
            <pc:sldMk cId="2638058855" sldId="405"/>
            <ac:picMk id="7" creationId="{128FC06F-70C4-BD4E-A5CA-3E9CBB5BE99C}"/>
          </ac:picMkLst>
        </pc:picChg>
        <pc:picChg chg="add mod modCrop">
          <ac:chgData name="Gauthier ERVYN" userId="97bd631b-180d-4837-a33d-564bee1167a1" providerId="ADAL" clId="{5E3143CC-92D2-4EE3-BC8F-0036BB29B78C}" dt="2024-03-16T17:30:42.447" v="4094" actId="1076"/>
          <ac:picMkLst>
            <pc:docMk/>
            <pc:sldMk cId="2638058855" sldId="405"/>
            <ac:picMk id="9" creationId="{F208FD81-236C-D064-298D-CD5231683C6E}"/>
          </ac:picMkLst>
        </pc:picChg>
        <pc:picChg chg="add mod modCrop">
          <ac:chgData name="Gauthier ERVYN" userId="97bd631b-180d-4837-a33d-564bee1167a1" providerId="ADAL" clId="{5E3143CC-92D2-4EE3-BC8F-0036BB29B78C}" dt="2024-03-16T17:30:40.048" v="4093" actId="1076"/>
          <ac:picMkLst>
            <pc:docMk/>
            <pc:sldMk cId="2638058855" sldId="405"/>
            <ac:picMk id="11" creationId="{67AE7EDB-30A6-7DA7-B127-D7A5346E6CCB}"/>
          </ac:picMkLst>
        </pc:picChg>
      </pc:sldChg>
      <pc:sldChg chg="modSp add mod ord">
        <pc:chgData name="Gauthier ERVYN" userId="97bd631b-180d-4837-a33d-564bee1167a1" providerId="ADAL" clId="{5E3143CC-92D2-4EE3-BC8F-0036BB29B78C}" dt="2024-03-16T17:56:58.691" v="4247"/>
        <pc:sldMkLst>
          <pc:docMk/>
          <pc:sldMk cId="1529891234" sldId="406"/>
        </pc:sldMkLst>
        <pc:spChg chg="mod">
          <ac:chgData name="Gauthier ERVYN" userId="97bd631b-180d-4837-a33d-564bee1167a1" providerId="ADAL" clId="{5E3143CC-92D2-4EE3-BC8F-0036BB29B78C}" dt="2024-03-16T17:56:54.687" v="4245" actId="27636"/>
          <ac:spMkLst>
            <pc:docMk/>
            <pc:sldMk cId="1529891234" sldId="406"/>
            <ac:spMk id="3" creationId="{B5EFBB62-FE11-E6AC-2E30-91ABD7405D1F}"/>
          </ac:spMkLst>
        </pc:spChg>
      </pc:sldChg>
      <pc:sldChg chg="modSp new mod">
        <pc:chgData name="Gauthier ERVYN" userId="97bd631b-180d-4837-a33d-564bee1167a1" providerId="ADAL" clId="{5E3143CC-92D2-4EE3-BC8F-0036BB29B78C}" dt="2024-03-16T18:11:30.937" v="4851" actId="404"/>
        <pc:sldMkLst>
          <pc:docMk/>
          <pc:sldMk cId="228871076" sldId="407"/>
        </pc:sldMkLst>
        <pc:spChg chg="mod">
          <ac:chgData name="Gauthier ERVYN" userId="97bd631b-180d-4837-a33d-564bee1167a1" providerId="ADAL" clId="{5E3143CC-92D2-4EE3-BC8F-0036BB29B78C}" dt="2024-03-16T18:11:30.937" v="4851" actId="404"/>
          <ac:spMkLst>
            <pc:docMk/>
            <pc:sldMk cId="228871076" sldId="407"/>
            <ac:spMk id="3" creationId="{460CDA64-F736-D2D0-5FB7-90EF4036A94E}"/>
          </ac:spMkLst>
        </pc:spChg>
      </pc:sldChg>
      <pc:sldChg chg="modSp new mod">
        <pc:chgData name="Gauthier ERVYN" userId="97bd631b-180d-4837-a33d-564bee1167a1" providerId="ADAL" clId="{5E3143CC-92D2-4EE3-BC8F-0036BB29B78C}" dt="2024-03-17T06:23:14.033" v="4858" actId="20577"/>
        <pc:sldMkLst>
          <pc:docMk/>
          <pc:sldMk cId="1149236839" sldId="410"/>
        </pc:sldMkLst>
        <pc:spChg chg="mod">
          <ac:chgData name="Gauthier ERVYN" userId="97bd631b-180d-4837-a33d-564bee1167a1" providerId="ADAL" clId="{5E3143CC-92D2-4EE3-BC8F-0036BB29B78C}" dt="2024-03-17T06:23:14.033" v="4858" actId="20577"/>
          <ac:spMkLst>
            <pc:docMk/>
            <pc:sldMk cId="1149236839" sldId="410"/>
            <ac:spMk id="2" creationId="{E0CF1796-72F3-FEA0-2872-CBBD12257925}"/>
          </ac:spMkLst>
        </pc:spChg>
      </pc:sldChg>
      <pc:sldChg chg="new del">
        <pc:chgData name="Gauthier ERVYN" userId="97bd631b-180d-4837-a33d-564bee1167a1" providerId="ADAL" clId="{5E3143CC-92D2-4EE3-BC8F-0036BB29B78C}" dt="2024-03-17T06:23:31.999" v="4860" actId="47"/>
        <pc:sldMkLst>
          <pc:docMk/>
          <pc:sldMk cId="1720657685" sldId="411"/>
        </pc:sldMkLst>
      </pc:sldChg>
      <pc:sldChg chg="addSp modSp new mod">
        <pc:chgData name="Gauthier ERVYN" userId="97bd631b-180d-4837-a33d-564bee1167a1" providerId="ADAL" clId="{5E3143CC-92D2-4EE3-BC8F-0036BB29B78C}" dt="2024-03-17T06:30:38.470" v="5317" actId="13822"/>
        <pc:sldMkLst>
          <pc:docMk/>
          <pc:sldMk cId="2644035028" sldId="411"/>
        </pc:sldMkLst>
        <pc:spChg chg="mod">
          <ac:chgData name="Gauthier ERVYN" userId="97bd631b-180d-4837-a33d-564bee1167a1" providerId="ADAL" clId="{5E3143CC-92D2-4EE3-BC8F-0036BB29B78C}" dt="2024-03-17T06:23:45.553" v="4885" actId="20577"/>
          <ac:spMkLst>
            <pc:docMk/>
            <pc:sldMk cId="2644035028" sldId="411"/>
            <ac:spMk id="2" creationId="{E492CACA-59E3-D706-072C-251AAAFAE01E}"/>
          </ac:spMkLst>
        </pc:spChg>
        <pc:spChg chg="mod">
          <ac:chgData name="Gauthier ERVYN" userId="97bd631b-180d-4837-a33d-564bee1167a1" providerId="ADAL" clId="{5E3143CC-92D2-4EE3-BC8F-0036BB29B78C}" dt="2024-03-17T06:30:21.009" v="5315" actId="20577"/>
          <ac:spMkLst>
            <pc:docMk/>
            <pc:sldMk cId="2644035028" sldId="411"/>
            <ac:spMk id="3" creationId="{35B19415-62C8-D3CE-CA74-80E8EAE3C072}"/>
          </ac:spMkLst>
        </pc:spChg>
        <pc:spChg chg="add mod">
          <ac:chgData name="Gauthier ERVYN" userId="97bd631b-180d-4837-a33d-564bee1167a1" providerId="ADAL" clId="{5E3143CC-92D2-4EE3-BC8F-0036BB29B78C}" dt="2024-03-17T06:30:38.470" v="5317" actId="13822"/>
          <ac:spMkLst>
            <pc:docMk/>
            <pc:sldMk cId="2644035028" sldId="411"/>
            <ac:spMk id="6" creationId="{9729C03D-2DDC-E99A-14CF-C59F84AE2D3E}"/>
          </ac:spMkLst>
        </pc:spChg>
        <pc:picChg chg="add mod modCrop">
          <ac:chgData name="Gauthier ERVYN" userId="97bd631b-180d-4837-a33d-564bee1167a1" providerId="ADAL" clId="{5E3143CC-92D2-4EE3-BC8F-0036BB29B78C}" dt="2024-03-17T06:29:58.634" v="5273" actId="1076"/>
          <ac:picMkLst>
            <pc:docMk/>
            <pc:sldMk cId="2644035028" sldId="411"/>
            <ac:picMk id="5" creationId="{CB9E55A5-64BE-D971-CC2C-70C2F426A1BB}"/>
          </ac:picMkLst>
        </pc:picChg>
      </pc:sldChg>
      <pc:sldChg chg="modSp new mod">
        <pc:chgData name="Gauthier ERVYN" userId="97bd631b-180d-4837-a33d-564bee1167a1" providerId="ADAL" clId="{5E3143CC-92D2-4EE3-BC8F-0036BB29B78C}" dt="2024-03-17T06:54:38.690" v="6641" actId="20577"/>
        <pc:sldMkLst>
          <pc:docMk/>
          <pc:sldMk cId="2458284874" sldId="412"/>
        </pc:sldMkLst>
        <pc:spChg chg="mod">
          <ac:chgData name="Gauthier ERVYN" userId="97bd631b-180d-4837-a33d-564bee1167a1" providerId="ADAL" clId="{5E3143CC-92D2-4EE3-BC8F-0036BB29B78C}" dt="2024-03-17T06:37:05.706" v="5389" actId="20577"/>
          <ac:spMkLst>
            <pc:docMk/>
            <pc:sldMk cId="2458284874" sldId="412"/>
            <ac:spMk id="2" creationId="{96F4DD8F-2FDD-5C3B-02B6-8F3700599025}"/>
          </ac:spMkLst>
        </pc:spChg>
        <pc:spChg chg="mod">
          <ac:chgData name="Gauthier ERVYN" userId="97bd631b-180d-4837-a33d-564bee1167a1" providerId="ADAL" clId="{5E3143CC-92D2-4EE3-BC8F-0036BB29B78C}" dt="2024-03-17T06:54:38.690" v="6641" actId="20577"/>
          <ac:spMkLst>
            <pc:docMk/>
            <pc:sldMk cId="2458284874" sldId="412"/>
            <ac:spMk id="3" creationId="{75E8ECC6-E5E4-9755-CDA4-6227781C0A90}"/>
          </ac:spMkLst>
        </pc:spChg>
      </pc:sldChg>
      <pc:sldChg chg="modSp add mod">
        <pc:chgData name="Gauthier ERVYN" userId="97bd631b-180d-4837-a33d-564bee1167a1" providerId="ADAL" clId="{5E3143CC-92D2-4EE3-BC8F-0036BB29B78C}" dt="2024-03-17T06:54:45.546" v="6650" actId="20577"/>
        <pc:sldMkLst>
          <pc:docMk/>
          <pc:sldMk cId="2041928040" sldId="413"/>
        </pc:sldMkLst>
        <pc:spChg chg="mod">
          <ac:chgData name="Gauthier ERVYN" userId="97bd631b-180d-4837-a33d-564bee1167a1" providerId="ADAL" clId="{5E3143CC-92D2-4EE3-BC8F-0036BB29B78C}" dt="2024-03-17T06:42:40.706" v="5926" actId="20577"/>
          <ac:spMkLst>
            <pc:docMk/>
            <pc:sldMk cId="2041928040" sldId="413"/>
            <ac:spMk id="2" creationId="{96F4DD8F-2FDD-5C3B-02B6-8F3700599025}"/>
          </ac:spMkLst>
        </pc:spChg>
        <pc:spChg chg="mod">
          <ac:chgData name="Gauthier ERVYN" userId="97bd631b-180d-4837-a33d-564bee1167a1" providerId="ADAL" clId="{5E3143CC-92D2-4EE3-BC8F-0036BB29B78C}" dt="2024-03-17T06:54:45.546" v="6650" actId="20577"/>
          <ac:spMkLst>
            <pc:docMk/>
            <pc:sldMk cId="2041928040" sldId="413"/>
            <ac:spMk id="3" creationId="{75E8ECC6-E5E4-9755-CDA4-6227781C0A90}"/>
          </ac:spMkLst>
        </pc:spChg>
      </pc:sldChg>
      <pc:sldChg chg="modSp new mod">
        <pc:chgData name="Gauthier ERVYN" userId="97bd631b-180d-4837-a33d-564bee1167a1" providerId="ADAL" clId="{5E3143CC-92D2-4EE3-BC8F-0036BB29B78C}" dt="2024-03-17T10:33:44.623" v="9848" actId="5793"/>
        <pc:sldMkLst>
          <pc:docMk/>
          <pc:sldMk cId="3929805750" sldId="414"/>
        </pc:sldMkLst>
        <pc:spChg chg="mod">
          <ac:chgData name="Gauthier ERVYN" userId="97bd631b-180d-4837-a33d-564bee1167a1" providerId="ADAL" clId="{5E3143CC-92D2-4EE3-BC8F-0036BB29B78C}" dt="2024-03-17T08:05:31.852" v="7273" actId="14100"/>
          <ac:spMkLst>
            <pc:docMk/>
            <pc:sldMk cId="3929805750" sldId="414"/>
            <ac:spMk id="2" creationId="{3EB3896B-D73D-3BA0-94F2-5258D4F34EBD}"/>
          </ac:spMkLst>
        </pc:spChg>
        <pc:spChg chg="mod">
          <ac:chgData name="Gauthier ERVYN" userId="97bd631b-180d-4837-a33d-564bee1167a1" providerId="ADAL" clId="{5E3143CC-92D2-4EE3-BC8F-0036BB29B78C}" dt="2024-03-17T10:33:44.623" v="9848" actId="5793"/>
          <ac:spMkLst>
            <pc:docMk/>
            <pc:sldMk cId="3929805750" sldId="414"/>
            <ac:spMk id="3" creationId="{321FEC82-93E2-387E-DD39-31A93636A074}"/>
          </ac:spMkLst>
        </pc:spChg>
      </pc:sldChg>
      <pc:sldChg chg="modSp new mod">
        <pc:chgData name="Gauthier ERVYN" userId="97bd631b-180d-4837-a33d-564bee1167a1" providerId="ADAL" clId="{5E3143CC-92D2-4EE3-BC8F-0036BB29B78C}" dt="2024-03-17T07:16:26.138" v="6683" actId="20577"/>
        <pc:sldMkLst>
          <pc:docMk/>
          <pc:sldMk cId="1978908962" sldId="415"/>
        </pc:sldMkLst>
        <pc:spChg chg="mod">
          <ac:chgData name="Gauthier ERVYN" userId="97bd631b-180d-4837-a33d-564bee1167a1" providerId="ADAL" clId="{5E3143CC-92D2-4EE3-BC8F-0036BB29B78C}" dt="2024-03-17T07:16:26.138" v="6683" actId="20577"/>
          <ac:spMkLst>
            <pc:docMk/>
            <pc:sldMk cId="1978908962" sldId="415"/>
            <ac:spMk id="2" creationId="{72601BF6-44C2-00DE-FEE3-6547CE9220FB}"/>
          </ac:spMkLst>
        </pc:spChg>
      </pc:sldChg>
      <pc:sldChg chg="modSp new mod">
        <pc:chgData name="Gauthier ERVYN" userId="97bd631b-180d-4837-a33d-564bee1167a1" providerId="ADAL" clId="{5E3143CC-92D2-4EE3-BC8F-0036BB29B78C}" dt="2024-03-17T11:22:00.910" v="11200" actId="20577"/>
        <pc:sldMkLst>
          <pc:docMk/>
          <pc:sldMk cId="1936311949" sldId="416"/>
        </pc:sldMkLst>
        <pc:spChg chg="mod">
          <ac:chgData name="Gauthier ERVYN" userId="97bd631b-180d-4837-a33d-564bee1167a1" providerId="ADAL" clId="{5E3143CC-92D2-4EE3-BC8F-0036BB29B78C}" dt="2024-03-17T10:18:18.652" v="9605" actId="20577"/>
          <ac:spMkLst>
            <pc:docMk/>
            <pc:sldMk cId="1936311949" sldId="416"/>
            <ac:spMk id="2" creationId="{844B019D-1D1E-7C87-6862-276F50409802}"/>
          </ac:spMkLst>
        </pc:spChg>
        <pc:spChg chg="mod">
          <ac:chgData name="Gauthier ERVYN" userId="97bd631b-180d-4837-a33d-564bee1167a1" providerId="ADAL" clId="{5E3143CC-92D2-4EE3-BC8F-0036BB29B78C}" dt="2024-03-17T11:22:00.910" v="11200" actId="20577"/>
          <ac:spMkLst>
            <pc:docMk/>
            <pc:sldMk cId="1936311949" sldId="416"/>
            <ac:spMk id="3" creationId="{09B61FB1-FC81-A3CF-0C00-0B65F94A6092}"/>
          </ac:spMkLst>
        </pc:spChg>
      </pc:sldChg>
      <pc:sldChg chg="modSp new mod">
        <pc:chgData name="Gauthier ERVYN" userId="97bd631b-180d-4837-a33d-564bee1167a1" providerId="ADAL" clId="{5E3143CC-92D2-4EE3-BC8F-0036BB29B78C}" dt="2024-03-17T11:14:10.110" v="11198" actId="20577"/>
        <pc:sldMkLst>
          <pc:docMk/>
          <pc:sldMk cId="497697202" sldId="417"/>
        </pc:sldMkLst>
        <pc:spChg chg="mod">
          <ac:chgData name="Gauthier ERVYN" userId="97bd631b-180d-4837-a33d-564bee1167a1" providerId="ADAL" clId="{5E3143CC-92D2-4EE3-BC8F-0036BB29B78C}" dt="2024-03-17T08:37:24.901" v="8508" actId="20578"/>
          <ac:spMkLst>
            <pc:docMk/>
            <pc:sldMk cId="497697202" sldId="417"/>
            <ac:spMk id="2" creationId="{27AEA4E1-9A7E-A91A-88B3-90302D688D56}"/>
          </ac:spMkLst>
        </pc:spChg>
        <pc:spChg chg="mod">
          <ac:chgData name="Gauthier ERVYN" userId="97bd631b-180d-4837-a33d-564bee1167a1" providerId="ADAL" clId="{5E3143CC-92D2-4EE3-BC8F-0036BB29B78C}" dt="2024-03-17T11:14:10.110" v="11198" actId="20577"/>
          <ac:spMkLst>
            <pc:docMk/>
            <pc:sldMk cId="497697202" sldId="417"/>
            <ac:spMk id="3" creationId="{9E3099DE-347D-F1C2-643F-3542C1FCB4E2}"/>
          </ac:spMkLst>
        </pc:spChg>
      </pc:sldChg>
      <pc:sldChg chg="modSp add mod">
        <pc:chgData name="Gauthier ERVYN" userId="97bd631b-180d-4837-a33d-564bee1167a1" providerId="ADAL" clId="{5E3143CC-92D2-4EE3-BC8F-0036BB29B78C}" dt="2024-03-17T11:03:45.422" v="10969" actId="20577"/>
        <pc:sldMkLst>
          <pc:docMk/>
          <pc:sldMk cId="494978351" sldId="418"/>
        </pc:sldMkLst>
        <pc:spChg chg="mod">
          <ac:chgData name="Gauthier ERVYN" userId="97bd631b-180d-4837-a33d-564bee1167a1" providerId="ADAL" clId="{5E3143CC-92D2-4EE3-BC8F-0036BB29B78C}" dt="2024-03-17T11:03:45.422" v="10969" actId="20577"/>
          <ac:spMkLst>
            <pc:docMk/>
            <pc:sldMk cId="494978351" sldId="418"/>
            <ac:spMk id="3" creationId="{9E3099DE-347D-F1C2-643F-3542C1FCB4E2}"/>
          </ac:spMkLst>
        </pc:spChg>
      </pc:sldChg>
      <pc:sldChg chg="modSp add mod">
        <pc:chgData name="Gauthier ERVYN" userId="97bd631b-180d-4837-a33d-564bee1167a1" providerId="ADAL" clId="{5E3143CC-92D2-4EE3-BC8F-0036BB29B78C}" dt="2024-03-17T10:17:20.109" v="9601" actId="20577"/>
        <pc:sldMkLst>
          <pc:docMk/>
          <pc:sldMk cId="2748311011" sldId="419"/>
        </pc:sldMkLst>
        <pc:spChg chg="mod">
          <ac:chgData name="Gauthier ERVYN" userId="97bd631b-180d-4837-a33d-564bee1167a1" providerId="ADAL" clId="{5E3143CC-92D2-4EE3-BC8F-0036BB29B78C}" dt="2024-03-17T10:17:20.109" v="9601" actId="20577"/>
          <ac:spMkLst>
            <pc:docMk/>
            <pc:sldMk cId="2748311011" sldId="419"/>
            <ac:spMk id="3" creationId="{321FEC82-93E2-387E-DD39-31A93636A074}"/>
          </ac:spMkLst>
        </pc:spChg>
      </pc:sldChg>
      <pc:sldChg chg="modSp new mod">
        <pc:chgData name="Gauthier ERVYN" userId="97bd631b-180d-4837-a33d-564bee1167a1" providerId="ADAL" clId="{5E3143CC-92D2-4EE3-BC8F-0036BB29B78C}" dt="2024-03-17T10:40:43.366" v="10173" actId="20577"/>
        <pc:sldMkLst>
          <pc:docMk/>
          <pc:sldMk cId="312751053" sldId="420"/>
        </pc:sldMkLst>
        <pc:spChg chg="mod">
          <ac:chgData name="Gauthier ERVYN" userId="97bd631b-180d-4837-a33d-564bee1167a1" providerId="ADAL" clId="{5E3143CC-92D2-4EE3-BC8F-0036BB29B78C}" dt="2024-03-17T10:40:43.366" v="10173" actId="20577"/>
          <ac:spMkLst>
            <pc:docMk/>
            <pc:sldMk cId="312751053" sldId="420"/>
            <ac:spMk id="3" creationId="{923A2AC2-6381-E054-FA95-357C13742F8C}"/>
          </ac:spMkLst>
        </pc:spChg>
      </pc:sldChg>
      <pc:sldChg chg="modSp new del mod">
        <pc:chgData name="Gauthier ERVYN" userId="97bd631b-180d-4837-a33d-564bee1167a1" providerId="ADAL" clId="{5E3143CC-92D2-4EE3-BC8F-0036BB29B78C}" dt="2024-03-17T10:31:16.323" v="9773" actId="47"/>
        <pc:sldMkLst>
          <pc:docMk/>
          <pc:sldMk cId="2270958983" sldId="420"/>
        </pc:sldMkLst>
        <pc:spChg chg="mod">
          <ac:chgData name="Gauthier ERVYN" userId="97bd631b-180d-4837-a33d-564bee1167a1" providerId="ADAL" clId="{5E3143CC-92D2-4EE3-BC8F-0036BB29B78C}" dt="2024-03-17T10:31:12.901" v="9772" actId="20577"/>
          <ac:spMkLst>
            <pc:docMk/>
            <pc:sldMk cId="2270958983" sldId="420"/>
            <ac:spMk id="2" creationId="{9C06D832-5136-52F8-F307-6C21C76A5F0D}"/>
          </ac:spMkLst>
        </pc:spChg>
      </pc:sldChg>
      <pc:sldChg chg="modSp new mod">
        <pc:chgData name="Gauthier ERVYN" userId="97bd631b-180d-4837-a33d-564bee1167a1" providerId="ADAL" clId="{5E3143CC-92D2-4EE3-BC8F-0036BB29B78C}" dt="2024-03-17T10:47:51.726" v="10537" actId="20577"/>
        <pc:sldMkLst>
          <pc:docMk/>
          <pc:sldMk cId="3376023777" sldId="421"/>
        </pc:sldMkLst>
        <pc:spChg chg="mod">
          <ac:chgData name="Gauthier ERVYN" userId="97bd631b-180d-4837-a33d-564bee1167a1" providerId="ADAL" clId="{5E3143CC-92D2-4EE3-BC8F-0036BB29B78C}" dt="2024-03-17T10:47:51.726" v="10537" actId="20577"/>
          <ac:spMkLst>
            <pc:docMk/>
            <pc:sldMk cId="3376023777" sldId="421"/>
            <ac:spMk id="3" creationId="{4B0E27A4-62F9-D485-6748-3F9C7A88AAE3}"/>
          </ac:spMkLst>
        </pc:spChg>
      </pc:sldChg>
      <pc:sldChg chg="modSp new mod">
        <pc:chgData name="Gauthier ERVYN" userId="97bd631b-180d-4837-a33d-564bee1167a1" providerId="ADAL" clId="{5E3143CC-92D2-4EE3-BC8F-0036BB29B78C}" dt="2024-03-17T11:29:05.668" v="11631" actId="404"/>
        <pc:sldMkLst>
          <pc:docMk/>
          <pc:sldMk cId="2674023402" sldId="422"/>
        </pc:sldMkLst>
        <pc:spChg chg="mod">
          <ac:chgData name="Gauthier ERVYN" userId="97bd631b-180d-4837-a33d-564bee1167a1" providerId="ADAL" clId="{5E3143CC-92D2-4EE3-BC8F-0036BB29B78C}" dt="2024-03-17T11:29:05.668" v="11631" actId="404"/>
          <ac:spMkLst>
            <pc:docMk/>
            <pc:sldMk cId="2674023402" sldId="422"/>
            <ac:spMk id="3" creationId="{78C548A7-A3CA-639A-2EF8-50C15ABCF0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328ACD9-464F-4D27-A877-3A68740679C2}" type="datetimeFigureOut">
              <a:rPr lang="fr-BE" smtClean="0"/>
              <a:t>19-03-24</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7DAE25-FB7B-4DF2-8B56-B0FC289A90D3}" type="slidenum">
              <a:rPr lang="fr-BE" smtClean="0"/>
              <a:t>‹N°›</a:t>
            </a:fld>
            <a:endParaRPr lang="fr-BE"/>
          </a:p>
        </p:txBody>
      </p:sp>
    </p:spTree>
    <p:extLst>
      <p:ext uri="{BB962C8B-B14F-4D97-AF65-F5344CB8AC3E}">
        <p14:creationId xmlns:p14="http://schemas.microsoft.com/office/powerpoint/2010/main" val="312227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Accueil">
    <p:bg>
      <p:bgPr>
        <a:solidFill>
          <a:srgbClr val="F1F1F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7239214-FC5A-F84D-A058-51D60B31DB71}"/>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8" name="Image 7">
            <a:extLst>
              <a:ext uri="{FF2B5EF4-FFF2-40B4-BE49-F238E27FC236}">
                <a16:creationId xmlns:a16="http://schemas.microsoft.com/office/drawing/2014/main" id="{C4C5AF34-D851-CD45-B7FB-B09F6ED4B49C}"/>
              </a:ext>
            </a:extLst>
          </p:cNvPr>
          <p:cNvPicPr>
            <a:picLocks noChangeAspect="1"/>
          </p:cNvPicPr>
          <p:nvPr userDrawn="1"/>
        </p:nvPicPr>
        <p:blipFill>
          <a:blip r:embed="rId3"/>
          <a:stretch>
            <a:fillRect/>
          </a:stretch>
        </p:blipFill>
        <p:spPr>
          <a:xfrm>
            <a:off x="4197178" y="2479589"/>
            <a:ext cx="3797644" cy="1898822"/>
          </a:xfrm>
          <a:prstGeom prst="rect">
            <a:avLst/>
          </a:prstGeom>
        </p:spPr>
      </p:pic>
    </p:spTree>
    <p:extLst>
      <p:ext uri="{BB962C8B-B14F-4D97-AF65-F5344CB8AC3E}">
        <p14:creationId xmlns:p14="http://schemas.microsoft.com/office/powerpoint/2010/main" val="281338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r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924FA3-A36C-0A46-A65E-4B610C2E0DC7}"/>
              </a:ext>
            </a:extLst>
          </p:cNvPr>
          <p:cNvSpPr/>
          <p:nvPr userDrawn="1"/>
        </p:nvSpPr>
        <p:spPr>
          <a:xfrm>
            <a:off x="844062" y="820615"/>
            <a:ext cx="10495640" cy="516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BA675BAE-5747-B844-8744-4C057A7D4F1B}"/>
              </a:ext>
            </a:extLst>
          </p:cNvPr>
          <p:cNvSpPr>
            <a:spLocks noGrp="1"/>
          </p:cNvSpPr>
          <p:nvPr>
            <p:ph type="ctrTitle"/>
          </p:nvPr>
        </p:nvSpPr>
        <p:spPr>
          <a:xfrm>
            <a:off x="1113692" y="1122363"/>
            <a:ext cx="9964616" cy="2387600"/>
          </a:xfrm>
        </p:spPr>
        <p:txBody>
          <a:bodyPr anchor="b">
            <a:normAutofit/>
          </a:bodyPr>
          <a:lstStyle>
            <a:lvl1pPr algn="ctr">
              <a:defRPr sz="4000" baseline="0">
                <a:solidFill>
                  <a:srgbClr val="1C2A5A"/>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26946203-52C3-F44F-964A-005D80C52548}"/>
              </a:ext>
            </a:extLst>
          </p:cNvPr>
          <p:cNvSpPr>
            <a:spLocks noGrp="1"/>
          </p:cNvSpPr>
          <p:nvPr>
            <p:ph type="subTitle" idx="1"/>
          </p:nvPr>
        </p:nvSpPr>
        <p:spPr>
          <a:xfrm>
            <a:off x="1113692" y="3602038"/>
            <a:ext cx="9964616" cy="1655762"/>
          </a:xfrm>
        </p:spPr>
        <p:txBody>
          <a:bodyPr/>
          <a:lstStyle>
            <a:lvl1pPr marL="0" indent="0" algn="ctr">
              <a:buNone/>
              <a:defRPr sz="2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Tree>
    <p:extLst>
      <p:ext uri="{BB962C8B-B14F-4D97-AF65-F5344CB8AC3E}">
        <p14:creationId xmlns:p14="http://schemas.microsoft.com/office/powerpoint/2010/main" val="166258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D44F4-BDC0-E040-A8B7-E47F154F72A5}"/>
              </a:ext>
            </a:extLst>
          </p:cNvPr>
          <p:cNvSpPr>
            <a:spLocks noGrp="1"/>
          </p:cNvSpPr>
          <p:nvPr>
            <p:ph type="title"/>
          </p:nvPr>
        </p:nvSpPr>
        <p:spPr>
          <a:xfrm>
            <a:off x="838200" y="843695"/>
            <a:ext cx="10515600" cy="1172674"/>
          </a:xfrm>
        </p:spPr>
        <p:txBody>
          <a:bodyPr lIns="0" bIns="180000" anchor="b" anchorCtr="0"/>
          <a:lstStyle>
            <a:lvl1pPr>
              <a:defRPr baseline="0">
                <a:solidFill>
                  <a:srgbClr val="1C2A5A"/>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E1A226FA-A140-A740-81CC-0CC21452434A}"/>
              </a:ext>
            </a:extLst>
          </p:cNvPr>
          <p:cNvSpPr>
            <a:spLocks noGrp="1"/>
          </p:cNvSpPr>
          <p:nvPr>
            <p:ph idx="1"/>
          </p:nvPr>
        </p:nvSpPr>
        <p:spPr>
          <a:xfrm>
            <a:off x="838200" y="2180492"/>
            <a:ext cx="10515600" cy="3813907"/>
          </a:xfrm>
          <a:solidFill>
            <a:schemeClr val="bg1"/>
          </a:solidFill>
        </p:spPr>
        <p:txBody>
          <a:bodyPr lIns="360000" tIns="360000" rIns="360000" bIns="360000">
            <a:normAutofit/>
          </a:bodyPr>
          <a:lstStyle/>
          <a:p>
            <a:pPr lvl="0"/>
            <a:r>
              <a:rPr lang="fr-FR"/>
              <a:t>Cliquez pour modifier les styles du texte du masque</a:t>
            </a:r>
          </a:p>
        </p:txBody>
      </p:sp>
    </p:spTree>
    <p:extLst>
      <p:ext uri="{BB962C8B-B14F-4D97-AF65-F5344CB8AC3E}">
        <p14:creationId xmlns:p14="http://schemas.microsoft.com/office/powerpoint/2010/main" val="90534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3DC6E-CDE0-404C-AC79-5AE2E9C2B133}"/>
              </a:ext>
            </a:extLst>
          </p:cNvPr>
          <p:cNvSpPr>
            <a:spLocks noGrp="1"/>
          </p:cNvSpPr>
          <p:nvPr>
            <p:ph type="title"/>
          </p:nvPr>
        </p:nvSpPr>
        <p:spPr>
          <a:xfrm>
            <a:off x="831850" y="864974"/>
            <a:ext cx="10515600" cy="3697502"/>
          </a:xfrm>
          <a:solidFill>
            <a:schemeClr val="bg1"/>
          </a:solidFill>
        </p:spPr>
        <p:txBody>
          <a:bodyPr lIns="540000" tIns="540000" rIns="540000" bIns="540000" anchor="b">
            <a:normAutofit/>
          </a:bodyPr>
          <a:lstStyle>
            <a:lvl1pPr>
              <a:defRPr sz="4000" baseline="0">
                <a:solidFill>
                  <a:srgbClr val="1C2A5A"/>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CC262E58-9A23-A446-BEC7-AC203BD08540}"/>
              </a:ext>
            </a:extLst>
          </p:cNvPr>
          <p:cNvSpPr>
            <a:spLocks noGrp="1"/>
          </p:cNvSpPr>
          <p:nvPr>
            <p:ph type="body" idx="1"/>
          </p:nvPr>
        </p:nvSpPr>
        <p:spPr>
          <a:xfrm>
            <a:off x="831850" y="4589463"/>
            <a:ext cx="10515600" cy="1500187"/>
          </a:xfrm>
        </p:spPr>
        <p:txBody>
          <a:bodyPr lIns="540000" tIns="540000" rIns="540000" bIns="540000"/>
          <a:lstStyle>
            <a:lvl1pPr marL="0" indent="0">
              <a:buNone/>
              <a:defRPr sz="2400" baseline="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276671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re et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E37BC4-1137-BC48-AE2F-4A4D58CD9A2A}"/>
              </a:ext>
            </a:extLst>
          </p:cNvPr>
          <p:cNvSpPr>
            <a:spLocks noGrp="1"/>
          </p:cNvSpPr>
          <p:nvPr>
            <p:ph type="title"/>
          </p:nvPr>
        </p:nvSpPr>
        <p:spPr>
          <a:xfrm>
            <a:off x="838200" y="843696"/>
            <a:ext cx="10515600" cy="917372"/>
          </a:xfrm>
        </p:spPr>
        <p:txBody>
          <a:bodyPr lIns="0" anchor="b" anchorCtr="0"/>
          <a:lstStyle>
            <a:lvl1pPr>
              <a:defRPr baseline="0">
                <a:solidFill>
                  <a:srgbClr val="1C2A5A"/>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C95521C9-695D-FD42-9F25-F1F8E78E64FB}"/>
              </a:ext>
            </a:extLst>
          </p:cNvPr>
          <p:cNvSpPr>
            <a:spLocks noGrp="1"/>
          </p:cNvSpPr>
          <p:nvPr>
            <p:ph sz="half" idx="1"/>
          </p:nvPr>
        </p:nvSpPr>
        <p:spPr>
          <a:xfrm>
            <a:off x="838200" y="2086707"/>
            <a:ext cx="5181600" cy="4090255"/>
          </a:xfrm>
          <a:solidFill>
            <a:schemeClr val="bg1"/>
          </a:solidFill>
        </p:spPr>
        <p:txBody>
          <a:bodyPr lIns="540000" tIns="540000" rIns="540000" bIns="540000"/>
          <a:lstStyle>
            <a:lvl1pPr marL="228600" indent="-228600">
              <a:buClr>
                <a:srgbClr val="C00000"/>
              </a:buClr>
              <a:buFont typeface="Arial" panose="020B0604020202020204" pitchFamily="34" charset="0"/>
              <a:buChar char="•"/>
              <a:defRPr sz="1800" baseline="0">
                <a:solidFill>
                  <a:srgbClr val="293770"/>
                </a:solidFill>
              </a:defRPr>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740529C-9FF4-F04A-A22C-9FB4BAEE42C3}"/>
              </a:ext>
            </a:extLst>
          </p:cNvPr>
          <p:cNvSpPr>
            <a:spLocks noGrp="1"/>
          </p:cNvSpPr>
          <p:nvPr>
            <p:ph sz="half" idx="2"/>
          </p:nvPr>
        </p:nvSpPr>
        <p:spPr>
          <a:xfrm>
            <a:off x="6172200" y="2086707"/>
            <a:ext cx="5181600" cy="4090256"/>
          </a:xfrm>
          <a:solidFill>
            <a:schemeClr val="bg1"/>
          </a:solidFill>
        </p:spPr>
        <p:txBody>
          <a:bodyPr lIns="360000" tIns="360000" rIns="360000" bIns="360000"/>
          <a:lstStyle>
            <a:lvl1pPr>
              <a:defRPr sz="1800" baseline="0"/>
            </a:lvl1pPr>
          </a:lstStyle>
          <a:p>
            <a:pPr lvl="0"/>
            <a:r>
              <a:rPr lang="fr-FR"/>
              <a:t>Cliquez pour modifier les styles du texte du masque</a:t>
            </a:r>
          </a:p>
        </p:txBody>
      </p:sp>
    </p:spTree>
    <p:extLst>
      <p:ext uri="{BB962C8B-B14F-4D97-AF65-F5344CB8AC3E}">
        <p14:creationId xmlns:p14="http://schemas.microsoft.com/office/powerpoint/2010/main" val="10467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541C2E-11EC-9F4B-9A0A-1C23278864E4}"/>
              </a:ext>
            </a:extLst>
          </p:cNvPr>
          <p:cNvSpPr>
            <a:spLocks noGrp="1"/>
          </p:cNvSpPr>
          <p:nvPr>
            <p:ph type="title"/>
          </p:nvPr>
        </p:nvSpPr>
        <p:spPr>
          <a:xfrm>
            <a:off x="832338" y="1180744"/>
            <a:ext cx="4419284" cy="2826965"/>
          </a:xfrm>
        </p:spPr>
        <p:txBody>
          <a:bodyPr lIns="0" anchor="t" anchorCtr="0">
            <a:normAutofit/>
          </a:bodyPr>
          <a:lstStyle>
            <a:lvl1pPr>
              <a:defRPr sz="4200" baseline="0">
                <a:solidFill>
                  <a:srgbClr val="1C2A5A"/>
                </a:solidFill>
              </a:defRPr>
            </a:lvl1pPr>
          </a:lstStyle>
          <a:p>
            <a:r>
              <a:rPr lang="fr-FR"/>
              <a:t>Modifiez le style du titre</a:t>
            </a:r>
            <a:endParaRPr lang="fr-FR" dirty="0"/>
          </a:p>
        </p:txBody>
      </p:sp>
      <p:sp>
        <p:nvSpPr>
          <p:cNvPr id="6" name="Rectangle 5">
            <a:extLst>
              <a:ext uri="{FF2B5EF4-FFF2-40B4-BE49-F238E27FC236}">
                <a16:creationId xmlns:a16="http://schemas.microsoft.com/office/drawing/2014/main" id="{E455AB06-FD1B-A143-9D12-F6B1D43CE20B}"/>
              </a:ext>
            </a:extLst>
          </p:cNvPr>
          <p:cNvSpPr/>
          <p:nvPr userDrawn="1"/>
        </p:nvSpPr>
        <p:spPr>
          <a:xfrm>
            <a:off x="6091881" y="1"/>
            <a:ext cx="61001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texte 13">
            <a:extLst>
              <a:ext uri="{FF2B5EF4-FFF2-40B4-BE49-F238E27FC236}">
                <a16:creationId xmlns:a16="http://schemas.microsoft.com/office/drawing/2014/main" id="{1B1CC297-EEF5-B64D-8A21-A059F89E5C5F}"/>
              </a:ext>
            </a:extLst>
          </p:cNvPr>
          <p:cNvSpPr>
            <a:spLocks noGrp="1"/>
          </p:cNvSpPr>
          <p:nvPr>
            <p:ph type="body" sz="quarter" idx="10"/>
          </p:nvPr>
        </p:nvSpPr>
        <p:spPr>
          <a:xfrm>
            <a:off x="7084540" y="1180744"/>
            <a:ext cx="4114800" cy="4749793"/>
          </a:xfrm>
        </p:spPr>
        <p:txBody>
          <a:bodyPr/>
          <a:lstStyle/>
          <a:p>
            <a:pPr lvl="0"/>
            <a:r>
              <a:rPr lang="fr-FR"/>
              <a:t>Cliquez pour modifier les styles du texte du masque</a:t>
            </a:r>
          </a:p>
        </p:txBody>
      </p:sp>
    </p:spTree>
    <p:extLst>
      <p:ext uri="{BB962C8B-B14F-4D97-AF65-F5344CB8AC3E}">
        <p14:creationId xmlns:p14="http://schemas.microsoft.com/office/powerpoint/2010/main" val="71333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67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Text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0AAC3-D4B9-FF48-AD36-6D709A4550C0}"/>
              </a:ext>
            </a:extLst>
          </p:cNvPr>
          <p:cNvSpPr>
            <a:spLocks noGrp="1"/>
          </p:cNvSpPr>
          <p:nvPr>
            <p:ph type="title"/>
          </p:nvPr>
        </p:nvSpPr>
        <p:spPr>
          <a:xfrm>
            <a:off x="842105" y="844061"/>
            <a:ext cx="3929920" cy="1629507"/>
          </a:xfrm>
        </p:spPr>
        <p:txBody>
          <a:bodyPr lIns="0" anchor="b">
            <a:normAutofit/>
          </a:bodyPr>
          <a:lstStyle>
            <a:lvl1pPr>
              <a:defRPr sz="3600" baseline="0">
                <a:solidFill>
                  <a:srgbClr val="1C2A5A"/>
                </a:solidFill>
              </a:defRPr>
            </a:lvl1pPr>
          </a:lstStyle>
          <a:p>
            <a:r>
              <a:rPr lang="fr-FR"/>
              <a:t>Modifiez le style du titre</a:t>
            </a:r>
            <a:endParaRPr lang="fr-FR" dirty="0"/>
          </a:p>
        </p:txBody>
      </p:sp>
      <p:sp>
        <p:nvSpPr>
          <p:cNvPr id="3" name="Espace réservé pour une image  2">
            <a:extLst>
              <a:ext uri="{FF2B5EF4-FFF2-40B4-BE49-F238E27FC236}">
                <a16:creationId xmlns:a16="http://schemas.microsoft.com/office/drawing/2014/main" id="{2ABD5C50-3698-D345-86AA-C3ED1275BE28}"/>
              </a:ext>
            </a:extLst>
          </p:cNvPr>
          <p:cNvSpPr>
            <a:spLocks noGrp="1"/>
          </p:cNvSpPr>
          <p:nvPr>
            <p:ph type="pic" idx="1"/>
          </p:nvPr>
        </p:nvSpPr>
        <p:spPr>
          <a:xfrm>
            <a:off x="5918886" y="1"/>
            <a:ext cx="6273114" cy="68484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Espace réservé du texte 9">
            <a:extLst>
              <a:ext uri="{FF2B5EF4-FFF2-40B4-BE49-F238E27FC236}">
                <a16:creationId xmlns:a16="http://schemas.microsoft.com/office/drawing/2014/main" id="{9E5B6747-38B7-E541-92D5-1B025FF0A87B}"/>
              </a:ext>
            </a:extLst>
          </p:cNvPr>
          <p:cNvSpPr>
            <a:spLocks noGrp="1"/>
          </p:cNvSpPr>
          <p:nvPr>
            <p:ph type="body" sz="quarter" idx="10"/>
          </p:nvPr>
        </p:nvSpPr>
        <p:spPr>
          <a:xfrm>
            <a:off x="842105" y="2860766"/>
            <a:ext cx="3929920" cy="3147922"/>
          </a:xfrm>
        </p:spPr>
        <p:txBody>
          <a:bodyPr lIns="0"/>
          <a:lstStyle/>
          <a:p>
            <a:pPr lvl="0"/>
            <a:r>
              <a:rPr lang="fr-FR"/>
              <a:t>Cliquez pour modifier les styles du texte du masque</a:t>
            </a:r>
          </a:p>
        </p:txBody>
      </p:sp>
    </p:spTree>
    <p:extLst>
      <p:ext uri="{BB962C8B-B14F-4D97-AF65-F5344CB8AC3E}">
        <p14:creationId xmlns:p14="http://schemas.microsoft.com/office/powerpoint/2010/main" val="113072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DE80731-9F58-9548-A14F-953ADFD3D201}"/>
              </a:ext>
            </a:extLst>
          </p:cNvPr>
          <p:cNvSpPr>
            <a:spLocks noGrp="1"/>
          </p:cNvSpPr>
          <p:nvPr>
            <p:ph type="title"/>
          </p:nvPr>
        </p:nvSpPr>
        <p:spPr>
          <a:xfrm>
            <a:off x="838200" y="843695"/>
            <a:ext cx="10515600" cy="106936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7BF7BB8D-D91B-F54C-9C91-8E9ACFCDAA2D}"/>
              </a:ext>
            </a:extLst>
          </p:cNvPr>
          <p:cNvSpPr>
            <a:spLocks noGrp="1"/>
          </p:cNvSpPr>
          <p:nvPr>
            <p:ph type="body" idx="1"/>
          </p:nvPr>
        </p:nvSpPr>
        <p:spPr>
          <a:xfrm>
            <a:off x="838200" y="2180493"/>
            <a:ext cx="10515600" cy="3739662"/>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DF26DBF-C465-FB4C-9543-B18A7A607B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B0386-5CBB-654E-BDB0-D2154DA8B321}" type="datetimeFigureOut">
              <a:rPr lang="fr-FR" smtClean="0"/>
              <a:t>19/03/2024</a:t>
            </a:fld>
            <a:endParaRPr lang="fr-FR"/>
          </a:p>
        </p:txBody>
      </p:sp>
      <p:sp>
        <p:nvSpPr>
          <p:cNvPr id="6" name="Espace réservé du numéro de diapositive 5">
            <a:extLst>
              <a:ext uri="{FF2B5EF4-FFF2-40B4-BE49-F238E27FC236}">
                <a16:creationId xmlns:a16="http://schemas.microsoft.com/office/drawing/2014/main" id="{0BCDF598-0D79-7642-8680-415080533D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7FD2D-7E0E-C94B-890C-2BDC1A4A800A}" type="slidenum">
              <a:rPr lang="fr-FR" smtClean="0"/>
              <a:t>‹N°›</a:t>
            </a:fld>
            <a:endParaRPr lang="fr-FR"/>
          </a:p>
        </p:txBody>
      </p:sp>
      <p:pic>
        <p:nvPicPr>
          <p:cNvPr id="7" name="Image 6">
            <a:extLst>
              <a:ext uri="{FF2B5EF4-FFF2-40B4-BE49-F238E27FC236}">
                <a16:creationId xmlns:a16="http://schemas.microsoft.com/office/drawing/2014/main" id="{A3983522-30EE-394B-A9F1-76FD4947B85B}"/>
              </a:ext>
            </a:extLst>
          </p:cNvPr>
          <p:cNvPicPr>
            <a:picLocks noChangeAspect="1"/>
          </p:cNvPicPr>
          <p:nvPr userDrawn="1"/>
        </p:nvPicPr>
        <p:blipFill>
          <a:blip r:embed="rId10"/>
          <a:stretch>
            <a:fillRect/>
          </a:stretch>
        </p:blipFill>
        <p:spPr>
          <a:xfrm>
            <a:off x="720969" y="266219"/>
            <a:ext cx="2760785" cy="295251"/>
          </a:xfrm>
          <a:prstGeom prst="rect">
            <a:avLst/>
          </a:prstGeom>
        </p:spPr>
      </p:pic>
    </p:spTree>
    <p:extLst>
      <p:ext uri="{BB962C8B-B14F-4D97-AF65-F5344CB8AC3E}">
        <p14:creationId xmlns:p14="http://schemas.microsoft.com/office/powerpoint/2010/main" val="2192629369"/>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4" r:id="rId6"/>
    <p:sldLayoutId id="2147483655" r:id="rId7"/>
    <p:sldLayoutId id="2147483657" r:id="rId8"/>
  </p:sldLayoutIdLst>
  <p:txStyles>
    <p:titleStyle>
      <a:lvl1pPr algn="l" defTabSz="914400" rtl="0" eaLnBrk="1" latinLnBrk="0" hangingPunct="1">
        <a:lnSpc>
          <a:spcPct val="90000"/>
        </a:lnSpc>
        <a:spcBef>
          <a:spcPct val="0"/>
        </a:spcBef>
        <a:buNone/>
        <a:defRPr sz="3600" kern="1200" cap="all" baseline="0">
          <a:solidFill>
            <a:srgbClr val="161D3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rgbClr val="161D3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publicprocurement.be/"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resolved.law/" TargetMode="External"/><Relationship Id="rId2" Type="http://schemas.openxmlformats.org/officeDocument/2006/relationships/hyperlink" Target="mailto:ge@resolved.law" TargetMode="External"/><Relationship Id="rId1" Type="http://schemas.openxmlformats.org/officeDocument/2006/relationships/slideLayout" Target="../slideLayouts/slideLayout2.xml"/><Relationship Id="rId4" Type="http://schemas.openxmlformats.org/officeDocument/2006/relationships/hyperlink" Target="http://www.march&#233;spublics.b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B3FDC18-3DD1-4F0F-B477-28C5813810C2}"/>
              </a:ext>
            </a:extLst>
          </p:cNvPr>
          <p:cNvSpPr txBox="1"/>
          <p:nvPr/>
        </p:nvSpPr>
        <p:spPr>
          <a:xfrm>
            <a:off x="5251508" y="5181383"/>
            <a:ext cx="6533695" cy="1323439"/>
          </a:xfrm>
          <a:prstGeom prst="rect">
            <a:avLst/>
          </a:prstGeom>
          <a:noFill/>
        </p:spPr>
        <p:txBody>
          <a:bodyPr wrap="square" rtlCol="0">
            <a:spAutoFit/>
          </a:bodyPr>
          <a:lstStyle/>
          <a:p>
            <a:pPr algn="r"/>
            <a:r>
              <a:rPr lang="fr-FR" sz="2000" b="1" cap="all" dirty="0">
                <a:solidFill>
                  <a:schemeClr val="bg1"/>
                </a:solidFill>
              </a:rPr>
              <a:t>L’ATTRIBUTION DES MARCHES PUBLICS DE TRAVAUX – QUESTIONS CHOISIES</a:t>
            </a:r>
            <a:endParaRPr lang="fr-FR" sz="2000" b="1" dirty="0">
              <a:solidFill>
                <a:schemeClr val="bg1"/>
              </a:solidFill>
            </a:endParaRPr>
          </a:p>
          <a:p>
            <a:pPr algn="r"/>
            <a:r>
              <a:rPr lang="fr-FR" sz="2000" b="1" dirty="0">
                <a:solidFill>
                  <a:schemeClr val="bg1"/>
                </a:solidFill>
              </a:rPr>
              <a:t>Gauthier ERVYN</a:t>
            </a:r>
          </a:p>
          <a:p>
            <a:pPr algn="r"/>
            <a:r>
              <a:rPr lang="fr-FR" sz="2000" b="1" dirty="0">
                <a:solidFill>
                  <a:schemeClr val="bg1"/>
                </a:solidFill>
              </a:rPr>
              <a:t>Webinaire ABDC – 19 mars 2024</a:t>
            </a:r>
            <a:endParaRPr lang="fr-BE" sz="2000" b="1" dirty="0">
              <a:solidFill>
                <a:schemeClr val="bg1"/>
              </a:solidFill>
            </a:endParaRPr>
          </a:p>
        </p:txBody>
      </p:sp>
    </p:spTree>
    <p:extLst>
      <p:ext uri="{BB962C8B-B14F-4D97-AF65-F5344CB8AC3E}">
        <p14:creationId xmlns:p14="http://schemas.microsoft.com/office/powerpoint/2010/main" val="2264374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7BE87C-F14F-21D6-2EC6-7ECB08CB7942}"/>
              </a:ext>
            </a:extLst>
          </p:cNvPr>
          <p:cNvSpPr>
            <a:spLocks noGrp="1"/>
          </p:cNvSpPr>
          <p:nvPr>
            <p:ph type="title"/>
          </p:nvPr>
        </p:nvSpPr>
        <p:spPr/>
        <p:txBody>
          <a:bodyPr/>
          <a:lstStyle/>
          <a:p>
            <a:r>
              <a:rPr lang="fr-FR" dirty="0"/>
              <a:t>MONTANT DES AVANCES</a:t>
            </a:r>
            <a:endParaRPr lang="fr-BE" dirty="0"/>
          </a:p>
        </p:txBody>
      </p:sp>
      <p:sp>
        <p:nvSpPr>
          <p:cNvPr id="3" name="Espace réservé du contenu 2">
            <a:extLst>
              <a:ext uri="{FF2B5EF4-FFF2-40B4-BE49-F238E27FC236}">
                <a16:creationId xmlns:a16="http://schemas.microsoft.com/office/drawing/2014/main" id="{07B13DCA-1CC0-DB2A-40C2-DA712B714198}"/>
              </a:ext>
            </a:extLst>
          </p:cNvPr>
          <p:cNvSpPr>
            <a:spLocks noGrp="1"/>
          </p:cNvSpPr>
          <p:nvPr>
            <p:ph idx="1"/>
          </p:nvPr>
        </p:nvSpPr>
        <p:spPr>
          <a:xfrm>
            <a:off x="838200" y="2200398"/>
            <a:ext cx="10515600" cy="3813907"/>
          </a:xfrm>
        </p:spPr>
        <p:txBody>
          <a:bodyPr>
            <a:normAutofit/>
          </a:bodyPr>
          <a:lstStyle/>
          <a:p>
            <a:r>
              <a:rPr lang="fr-FR" b="1" u="sng" dirty="0"/>
              <a:t>&lt; 20% valeur référence </a:t>
            </a:r>
          </a:p>
          <a:p>
            <a:pPr lvl="1">
              <a:buFont typeface="Wingdings" panose="05000000000000000000" pitchFamily="2" charset="2"/>
              <a:buChar char="ü"/>
            </a:pPr>
            <a:r>
              <a:rPr lang="fr-FR" sz="1800" dirty="0"/>
              <a:t>Valeur réf = montant MP TTC hors tranches conditionnelles et reconductions (si &gt; 12 mois ou indéterminée, </a:t>
            </a:r>
            <a:r>
              <a:rPr lang="fr-FR" sz="1800" b="1" u="sng" dirty="0"/>
              <a:t>valeur annuelle TTC</a:t>
            </a:r>
            <a:r>
              <a:rPr lang="fr-FR" sz="1800" dirty="0"/>
              <a:t>)</a:t>
            </a:r>
          </a:p>
          <a:p>
            <a:pPr lvl="1">
              <a:buFont typeface="Wingdings" panose="05000000000000000000" pitchFamily="2" charset="2"/>
              <a:buChar char="ü"/>
            </a:pPr>
            <a:r>
              <a:rPr lang="fr-FR" sz="1800" dirty="0"/>
              <a:t>  </a:t>
            </a:r>
            <a:r>
              <a:rPr lang="fr-FR" sz="1800" dirty="0" err="1"/>
              <a:t>Exc</a:t>
            </a:r>
            <a:r>
              <a:rPr lang="fr-FR" sz="1800" dirty="0"/>
              <a:t>°: </a:t>
            </a:r>
          </a:p>
          <a:p>
            <a:pPr lvl="2">
              <a:buFont typeface="Courier New" panose="02070309020205020404" pitchFamily="49" charset="0"/>
              <a:buChar char="o"/>
            </a:pPr>
            <a:r>
              <a:rPr lang="fr-FR" sz="1600" dirty="0"/>
              <a:t>&lt; 15 à 20% en PNSPP</a:t>
            </a:r>
          </a:p>
          <a:p>
            <a:pPr lvl="2">
              <a:buFont typeface="Courier New" panose="02070309020205020404" pitchFamily="49" charset="0"/>
              <a:buChar char="o"/>
            </a:pPr>
            <a:r>
              <a:rPr lang="fr-FR" sz="1600" dirty="0"/>
              <a:t>15/10/5% et jusqu’à 20% si micro, PE, ME</a:t>
            </a:r>
          </a:p>
          <a:p>
            <a:pPr lvl="2">
              <a:buFont typeface="Courier New" panose="02070309020205020404" pitchFamily="49" charset="0"/>
              <a:buChar char="o"/>
            </a:pPr>
            <a:r>
              <a:rPr lang="fr-FR" sz="1600" dirty="0"/>
              <a:t>&lt; 30% si prévu par AR pour </a:t>
            </a:r>
            <a:r>
              <a:rPr lang="fr-FR" sz="1600" dirty="0" err="1"/>
              <a:t>circ</a:t>
            </a:r>
            <a:r>
              <a:rPr lang="fr-FR" sz="1600" dirty="0"/>
              <a:t> éco exceptionnelles</a:t>
            </a:r>
          </a:p>
          <a:p>
            <a:r>
              <a:rPr lang="fr-FR" b="1" u="sng" dirty="0"/>
              <a:t>max 225.000 EUR</a:t>
            </a:r>
          </a:p>
          <a:p>
            <a:pPr marL="806450" lvl="2">
              <a:buFont typeface="Wingdings" panose="05000000000000000000" pitchFamily="2" charset="2"/>
              <a:buChar char="ü"/>
            </a:pPr>
            <a:r>
              <a:rPr lang="fr-FR" sz="1800" dirty="0" err="1"/>
              <a:t>Exc</a:t>
            </a:r>
            <a:r>
              <a:rPr lang="fr-FR" sz="1800" dirty="0"/>
              <a:t>°: investissements préalables considérables constructions / installations / achat matériel - outillages – max 50%</a:t>
            </a:r>
          </a:p>
          <a:p>
            <a:endParaRPr lang="fr-FR" dirty="0"/>
          </a:p>
        </p:txBody>
      </p:sp>
    </p:spTree>
    <p:extLst>
      <p:ext uri="{BB962C8B-B14F-4D97-AF65-F5344CB8AC3E}">
        <p14:creationId xmlns:p14="http://schemas.microsoft.com/office/powerpoint/2010/main" val="1054091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7BE87C-F14F-21D6-2EC6-7ECB08CB7942}"/>
              </a:ext>
            </a:extLst>
          </p:cNvPr>
          <p:cNvSpPr>
            <a:spLocks noGrp="1"/>
          </p:cNvSpPr>
          <p:nvPr>
            <p:ph type="title"/>
          </p:nvPr>
        </p:nvSpPr>
        <p:spPr/>
        <p:txBody>
          <a:bodyPr/>
          <a:lstStyle/>
          <a:p>
            <a:r>
              <a:rPr lang="fr-FR" dirty="0"/>
              <a:t>IMPUTATION DES AVANCES</a:t>
            </a:r>
            <a:endParaRPr lang="fr-BE" dirty="0"/>
          </a:p>
        </p:txBody>
      </p:sp>
      <p:sp>
        <p:nvSpPr>
          <p:cNvPr id="3" name="Espace réservé du contenu 2">
            <a:extLst>
              <a:ext uri="{FF2B5EF4-FFF2-40B4-BE49-F238E27FC236}">
                <a16:creationId xmlns:a16="http://schemas.microsoft.com/office/drawing/2014/main" id="{07B13DCA-1CC0-DB2A-40C2-DA712B714198}"/>
              </a:ext>
            </a:extLst>
          </p:cNvPr>
          <p:cNvSpPr>
            <a:spLocks noGrp="1"/>
          </p:cNvSpPr>
          <p:nvPr>
            <p:ph idx="1"/>
          </p:nvPr>
        </p:nvSpPr>
        <p:spPr>
          <a:xfrm>
            <a:off x="838200" y="2200398"/>
            <a:ext cx="10515600" cy="3813907"/>
          </a:xfrm>
        </p:spPr>
        <p:txBody>
          <a:bodyPr>
            <a:normAutofit/>
          </a:bodyPr>
          <a:lstStyle/>
          <a:p>
            <a:r>
              <a:rPr lang="fr-FR" dirty="0"/>
              <a:t>Comme prévu par CSC</a:t>
            </a:r>
          </a:p>
          <a:p>
            <a:r>
              <a:rPr lang="fr-FR" dirty="0"/>
              <a:t>OU à défaut ½ imputée lorsque 30% TVAC facturé et ½ compensée lorsque 60% TVAC facturé</a:t>
            </a:r>
          </a:p>
          <a:p>
            <a:endParaRPr lang="fr-FR" dirty="0"/>
          </a:p>
        </p:txBody>
      </p:sp>
    </p:spTree>
    <p:extLst>
      <p:ext uri="{BB962C8B-B14F-4D97-AF65-F5344CB8AC3E}">
        <p14:creationId xmlns:p14="http://schemas.microsoft.com/office/powerpoint/2010/main" val="3056495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7BE87C-F14F-21D6-2EC6-7ECB08CB7942}"/>
              </a:ext>
            </a:extLst>
          </p:cNvPr>
          <p:cNvSpPr>
            <a:spLocks noGrp="1"/>
          </p:cNvSpPr>
          <p:nvPr>
            <p:ph type="title"/>
          </p:nvPr>
        </p:nvSpPr>
        <p:spPr/>
        <p:txBody>
          <a:bodyPr/>
          <a:lstStyle/>
          <a:p>
            <a:r>
              <a:rPr lang="fr-FR" dirty="0"/>
              <a:t>SAISIE ET CESSION DES AVANCES</a:t>
            </a:r>
            <a:endParaRPr lang="fr-BE" dirty="0"/>
          </a:p>
        </p:txBody>
      </p:sp>
      <p:sp>
        <p:nvSpPr>
          <p:cNvPr id="3" name="Espace réservé du contenu 2">
            <a:extLst>
              <a:ext uri="{FF2B5EF4-FFF2-40B4-BE49-F238E27FC236}">
                <a16:creationId xmlns:a16="http://schemas.microsoft.com/office/drawing/2014/main" id="{07B13DCA-1CC0-DB2A-40C2-DA712B714198}"/>
              </a:ext>
            </a:extLst>
          </p:cNvPr>
          <p:cNvSpPr>
            <a:spLocks noGrp="1"/>
          </p:cNvSpPr>
          <p:nvPr>
            <p:ph idx="1"/>
          </p:nvPr>
        </p:nvSpPr>
        <p:spPr>
          <a:xfrm>
            <a:off x="838200" y="2200398"/>
            <a:ext cx="10515600" cy="3813907"/>
          </a:xfrm>
        </p:spPr>
        <p:txBody>
          <a:bodyPr>
            <a:normAutofit/>
          </a:bodyPr>
          <a:lstStyle/>
          <a:p>
            <a:pPr marL="0" indent="0">
              <a:buNone/>
            </a:pPr>
            <a:endParaRPr lang="fr-FR" dirty="0"/>
          </a:p>
          <a:p>
            <a:r>
              <a:rPr lang="fr-FR" dirty="0"/>
              <a:t>Interdiction des saisies et cessions ou mises en gage sur avances</a:t>
            </a:r>
          </a:p>
          <a:p>
            <a:endParaRPr lang="fr-FR" dirty="0"/>
          </a:p>
        </p:txBody>
      </p:sp>
    </p:spTree>
    <p:extLst>
      <p:ext uri="{BB962C8B-B14F-4D97-AF65-F5344CB8AC3E}">
        <p14:creationId xmlns:p14="http://schemas.microsoft.com/office/powerpoint/2010/main" val="3177431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E0C5B-5AD1-73D8-2533-276674E829C1}"/>
              </a:ext>
            </a:extLst>
          </p:cNvPr>
          <p:cNvSpPr>
            <a:spLocks noGrp="1"/>
          </p:cNvSpPr>
          <p:nvPr>
            <p:ph type="title"/>
          </p:nvPr>
        </p:nvSpPr>
        <p:spPr>
          <a:xfrm>
            <a:off x="842105" y="844061"/>
            <a:ext cx="3929920" cy="1629507"/>
          </a:xfrm>
        </p:spPr>
        <p:txBody>
          <a:bodyPr anchor="b">
            <a:normAutofit/>
          </a:bodyPr>
          <a:lstStyle/>
          <a:p>
            <a:r>
              <a:rPr lang="fr-FR" dirty="0"/>
              <a:t>CAUTIONNEMENT</a:t>
            </a:r>
            <a:endParaRPr lang="fr-BE" dirty="0"/>
          </a:p>
        </p:txBody>
      </p:sp>
      <p:sp>
        <p:nvSpPr>
          <p:cNvPr id="25" name="Text Placeholder 3">
            <a:extLst>
              <a:ext uri="{FF2B5EF4-FFF2-40B4-BE49-F238E27FC236}">
                <a16:creationId xmlns:a16="http://schemas.microsoft.com/office/drawing/2014/main" id="{CA92860A-CE4F-A90B-CF69-1EB31FD2119E}"/>
              </a:ext>
            </a:extLst>
          </p:cNvPr>
          <p:cNvSpPr>
            <a:spLocks noGrp="1"/>
          </p:cNvSpPr>
          <p:nvPr>
            <p:ph type="body" sz="quarter" idx="10"/>
          </p:nvPr>
        </p:nvSpPr>
        <p:spPr>
          <a:xfrm>
            <a:off x="842105" y="2860766"/>
            <a:ext cx="3929920" cy="3147922"/>
          </a:xfrm>
        </p:spPr>
        <p:txBody>
          <a:bodyPr/>
          <a:lstStyle/>
          <a:p>
            <a:r>
              <a:rPr lang="en-US"/>
              <a:t>AR 4/09/23</a:t>
            </a:r>
            <a:endParaRPr lang="en-US" dirty="0"/>
          </a:p>
        </p:txBody>
      </p:sp>
      <p:pic>
        <p:nvPicPr>
          <p:cNvPr id="3076" name="Picture 4" descr="Résultat d’images pour cautionnement">
            <a:extLst>
              <a:ext uri="{FF2B5EF4-FFF2-40B4-BE49-F238E27FC236}">
                <a16:creationId xmlns:a16="http://schemas.microsoft.com/office/drawing/2014/main" id="{AFD1F4AD-757F-9F36-1235-47F55A8DD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942" y="1064228"/>
            <a:ext cx="5967119" cy="406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888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6E8DD-9A94-5310-35FE-7A154B2B91A2}"/>
              </a:ext>
            </a:extLst>
          </p:cNvPr>
          <p:cNvSpPr>
            <a:spLocks noGrp="1"/>
          </p:cNvSpPr>
          <p:nvPr>
            <p:ph type="title"/>
          </p:nvPr>
        </p:nvSpPr>
        <p:spPr/>
        <p:txBody>
          <a:bodyPr/>
          <a:lstStyle/>
          <a:p>
            <a:r>
              <a:rPr lang="fr-BE" dirty="0"/>
              <a:t>CAUTIONNEMENT</a:t>
            </a:r>
            <a:endParaRPr lang="fr-BE" sz="2600" dirty="0"/>
          </a:p>
        </p:txBody>
      </p:sp>
      <p:sp>
        <p:nvSpPr>
          <p:cNvPr id="3" name="Espace réservé du contenu 2">
            <a:extLst>
              <a:ext uri="{FF2B5EF4-FFF2-40B4-BE49-F238E27FC236}">
                <a16:creationId xmlns:a16="http://schemas.microsoft.com/office/drawing/2014/main" id="{E1BC92D3-9FDC-82EC-B466-6E56D33EC306}"/>
              </a:ext>
            </a:extLst>
          </p:cNvPr>
          <p:cNvSpPr>
            <a:spLocks noGrp="1"/>
          </p:cNvSpPr>
          <p:nvPr>
            <p:ph idx="1"/>
          </p:nvPr>
        </p:nvSpPr>
        <p:spPr>
          <a:xfrm>
            <a:off x="838200" y="2016370"/>
            <a:ext cx="10515600" cy="4729488"/>
          </a:xfrm>
        </p:spPr>
        <p:txBody>
          <a:bodyPr>
            <a:normAutofit/>
          </a:bodyPr>
          <a:lstStyle/>
          <a:p>
            <a:pPr algn="just">
              <a:buFont typeface="Courier New" panose="02070309020205020404" pitchFamily="49" charset="0"/>
              <a:buChar char="o"/>
            </a:pPr>
            <a:r>
              <a:rPr lang="fr-FR" dirty="0"/>
              <a:t>Assouplissement  des règles de cautionnement</a:t>
            </a:r>
          </a:p>
          <a:p>
            <a:pPr algn="just">
              <a:buFont typeface="Courier New" panose="02070309020205020404" pitchFamily="49" charset="0"/>
              <a:buChar char="o"/>
            </a:pPr>
            <a:r>
              <a:rPr lang="fr-FR" dirty="0"/>
              <a:t>Stimuler l’accès des PME aux MP</a:t>
            </a:r>
          </a:p>
          <a:p>
            <a:pPr algn="just">
              <a:buFont typeface="Courier New" panose="02070309020205020404" pitchFamily="49" charset="0"/>
              <a:buChar char="o"/>
            </a:pPr>
            <a:r>
              <a:rPr lang="fr-FR" dirty="0"/>
              <a:t>Limiter le cautionnement aux situations nécessaires (MP sensibles à la fraude, </a:t>
            </a:r>
            <a:r>
              <a:rPr lang="fr-FR" dirty="0" err="1"/>
              <a:t>etc</a:t>
            </a:r>
            <a:r>
              <a:rPr lang="fr-FR" dirty="0"/>
              <a:t>)</a:t>
            </a:r>
          </a:p>
          <a:p>
            <a:pPr algn="just">
              <a:buFont typeface="Courier New" panose="02070309020205020404" pitchFamily="49" charset="0"/>
              <a:buChar char="o"/>
            </a:pPr>
            <a:r>
              <a:rPr lang="fr-FR" dirty="0"/>
              <a:t>Principe (art. 25 RGE) = cautionnement </a:t>
            </a:r>
          </a:p>
          <a:p>
            <a:pPr lvl="2" algn="just">
              <a:buFont typeface="Wingdings" panose="05000000000000000000" pitchFamily="2" charset="2"/>
              <a:buChar char="q"/>
            </a:pPr>
            <a:r>
              <a:rPr lang="fr-FR" sz="1900" dirty="0"/>
              <a:t>5% pour les MP</a:t>
            </a:r>
          </a:p>
          <a:p>
            <a:pPr lvl="2" algn="just">
              <a:buFont typeface="Wingdings" panose="05000000000000000000" pitchFamily="2" charset="2"/>
              <a:buChar char="q"/>
            </a:pPr>
            <a:r>
              <a:rPr lang="fr-FR" sz="1900" dirty="0"/>
              <a:t>3% si cautionnement global pour l’accord-cadre</a:t>
            </a:r>
          </a:p>
          <a:p>
            <a:pPr marL="457200" lvl="1" indent="0" algn="just">
              <a:buNone/>
            </a:pPr>
            <a:r>
              <a:rPr lang="fr-FR" dirty="0"/>
              <a:t> </a:t>
            </a:r>
            <a:r>
              <a:rPr lang="fr-FR" sz="2000" dirty="0"/>
              <a:t>Mais </a:t>
            </a:r>
            <a:r>
              <a:rPr lang="fr-FR" sz="2000" dirty="0">
                <a:solidFill>
                  <a:srgbClr val="FF0000"/>
                </a:solidFill>
              </a:rPr>
              <a:t>possibilité de prévoir dans le CSC </a:t>
            </a:r>
            <a:r>
              <a:rPr lang="fr-FR" sz="2000" dirty="0"/>
              <a:t>(sans motivation / dérogation):</a:t>
            </a:r>
            <a:endParaRPr lang="fr-FR" dirty="0"/>
          </a:p>
          <a:p>
            <a:pPr lvl="2" algn="just">
              <a:buFont typeface="Wingdings" panose="05000000000000000000" pitchFamily="2" charset="2"/>
              <a:buChar char="q"/>
            </a:pPr>
            <a:r>
              <a:rPr lang="fr-FR" sz="1800" dirty="0"/>
              <a:t> absence de cautionnement</a:t>
            </a:r>
          </a:p>
          <a:p>
            <a:pPr lvl="2" algn="just">
              <a:buFont typeface="Wingdings" panose="05000000000000000000" pitchFamily="2" charset="2"/>
              <a:buChar char="q"/>
            </a:pPr>
            <a:r>
              <a:rPr lang="fr-FR" sz="1800" dirty="0"/>
              <a:t> réduction du %</a:t>
            </a:r>
          </a:p>
          <a:p>
            <a:pPr marL="914400" lvl="2" indent="0" algn="just">
              <a:buNone/>
            </a:pPr>
            <a:r>
              <a:rPr lang="fr-FR" sz="1800" dirty="0"/>
              <a:t>Pour tous les MP, sans qu’il ne s’agisse d’une dérogation </a:t>
            </a:r>
          </a:p>
          <a:p>
            <a:pPr algn="just">
              <a:buFont typeface="Courier New" panose="02070309020205020404" pitchFamily="49" charset="0"/>
              <a:buChar char="o"/>
            </a:pPr>
            <a:endParaRPr lang="fr-FR" i="1" dirty="0"/>
          </a:p>
          <a:p>
            <a:pPr marL="0" indent="0" algn="just">
              <a:buNone/>
            </a:pPr>
            <a:endParaRPr lang="fr-FR" i="1" dirty="0"/>
          </a:p>
        </p:txBody>
      </p:sp>
    </p:spTree>
    <p:extLst>
      <p:ext uri="{BB962C8B-B14F-4D97-AF65-F5344CB8AC3E}">
        <p14:creationId xmlns:p14="http://schemas.microsoft.com/office/powerpoint/2010/main" val="101658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6E8DD-9A94-5310-35FE-7A154B2B91A2}"/>
              </a:ext>
            </a:extLst>
          </p:cNvPr>
          <p:cNvSpPr>
            <a:spLocks noGrp="1"/>
          </p:cNvSpPr>
          <p:nvPr>
            <p:ph type="title"/>
          </p:nvPr>
        </p:nvSpPr>
        <p:spPr/>
        <p:txBody>
          <a:bodyPr/>
          <a:lstStyle/>
          <a:p>
            <a:r>
              <a:rPr lang="fr-BE" dirty="0"/>
              <a:t>CAUTIONNEMENT</a:t>
            </a:r>
            <a:endParaRPr lang="fr-BE" sz="2600" dirty="0"/>
          </a:p>
        </p:txBody>
      </p:sp>
      <p:sp>
        <p:nvSpPr>
          <p:cNvPr id="3" name="Espace réservé du contenu 2">
            <a:extLst>
              <a:ext uri="{FF2B5EF4-FFF2-40B4-BE49-F238E27FC236}">
                <a16:creationId xmlns:a16="http://schemas.microsoft.com/office/drawing/2014/main" id="{E1BC92D3-9FDC-82EC-B466-6E56D33EC306}"/>
              </a:ext>
            </a:extLst>
          </p:cNvPr>
          <p:cNvSpPr>
            <a:spLocks noGrp="1"/>
          </p:cNvSpPr>
          <p:nvPr>
            <p:ph idx="1"/>
          </p:nvPr>
        </p:nvSpPr>
        <p:spPr>
          <a:xfrm>
            <a:off x="838200" y="2016370"/>
            <a:ext cx="10515600" cy="4729488"/>
          </a:xfrm>
        </p:spPr>
        <p:txBody>
          <a:bodyPr>
            <a:normAutofit/>
          </a:bodyPr>
          <a:lstStyle/>
          <a:p>
            <a:pPr algn="just">
              <a:buFont typeface="Courier New" panose="02070309020205020404" pitchFamily="49" charset="0"/>
              <a:buChar char="o"/>
            </a:pPr>
            <a:r>
              <a:rPr lang="fr-FR" dirty="0"/>
              <a:t>Interdiction de cautionnement &lt; 50K EUR (valeur du marché – dépense à approuver) (si accord-cadre, vise le montant total)</a:t>
            </a:r>
          </a:p>
          <a:p>
            <a:pPr algn="just">
              <a:buFont typeface="Courier New" panose="02070309020205020404" pitchFamily="49" charset="0"/>
              <a:buChar char="o"/>
            </a:pPr>
            <a:r>
              <a:rPr lang="fr-FR" dirty="0"/>
              <a:t>NB: toujours possible de déroger moyennant motivation dans le CSC et exigences particulières qui le justifient (art. 9 §4, al.2 RGE)</a:t>
            </a:r>
          </a:p>
          <a:p>
            <a:pPr algn="just">
              <a:buFont typeface="Courier New" panose="02070309020205020404" pitchFamily="49" charset="0"/>
              <a:buChar char="o"/>
            </a:pPr>
            <a:endParaRPr lang="fr-FR" i="1" dirty="0"/>
          </a:p>
          <a:p>
            <a:pPr marL="0" indent="0" algn="just">
              <a:buNone/>
            </a:pPr>
            <a:endParaRPr lang="fr-FR" i="1" dirty="0"/>
          </a:p>
        </p:txBody>
      </p:sp>
    </p:spTree>
    <p:extLst>
      <p:ext uri="{BB962C8B-B14F-4D97-AF65-F5344CB8AC3E}">
        <p14:creationId xmlns:p14="http://schemas.microsoft.com/office/powerpoint/2010/main" val="136954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6E8DD-9A94-5310-35FE-7A154B2B91A2}"/>
              </a:ext>
            </a:extLst>
          </p:cNvPr>
          <p:cNvSpPr>
            <a:spLocks noGrp="1"/>
          </p:cNvSpPr>
          <p:nvPr>
            <p:ph type="title"/>
          </p:nvPr>
        </p:nvSpPr>
        <p:spPr/>
        <p:txBody>
          <a:bodyPr/>
          <a:lstStyle/>
          <a:p>
            <a:r>
              <a:rPr lang="fr-BE" dirty="0"/>
              <a:t>CAUTIONNEMENT</a:t>
            </a:r>
            <a:endParaRPr lang="fr-BE" sz="2600" dirty="0"/>
          </a:p>
        </p:txBody>
      </p:sp>
      <p:sp>
        <p:nvSpPr>
          <p:cNvPr id="3" name="Espace réservé du contenu 2">
            <a:extLst>
              <a:ext uri="{FF2B5EF4-FFF2-40B4-BE49-F238E27FC236}">
                <a16:creationId xmlns:a16="http://schemas.microsoft.com/office/drawing/2014/main" id="{E1BC92D3-9FDC-82EC-B466-6E56D33EC306}"/>
              </a:ext>
            </a:extLst>
          </p:cNvPr>
          <p:cNvSpPr>
            <a:spLocks noGrp="1"/>
          </p:cNvSpPr>
          <p:nvPr>
            <p:ph idx="1"/>
          </p:nvPr>
        </p:nvSpPr>
        <p:spPr>
          <a:xfrm>
            <a:off x="838200" y="2016370"/>
            <a:ext cx="10515600" cy="4729488"/>
          </a:xfrm>
        </p:spPr>
        <p:txBody>
          <a:bodyPr>
            <a:normAutofit/>
          </a:bodyPr>
          <a:lstStyle/>
          <a:p>
            <a:pPr algn="just">
              <a:buFont typeface="Courier New" panose="02070309020205020404" pitchFamily="49" charset="0"/>
              <a:buChar char="o"/>
            </a:pPr>
            <a:r>
              <a:rPr lang="fr-FR" dirty="0"/>
              <a:t>Libération automatique du cautionnement à la réception (art. 30 RGE):</a:t>
            </a:r>
          </a:p>
          <a:p>
            <a:pPr marL="914400" lvl="2" indent="0" algn="just">
              <a:buNone/>
            </a:pPr>
            <a:r>
              <a:rPr lang="fr-FR" dirty="0"/>
              <a:t>- par moitié ou en totalité</a:t>
            </a:r>
          </a:p>
          <a:p>
            <a:pPr marL="914400" lvl="2" indent="0" algn="just">
              <a:buNone/>
            </a:pPr>
            <a:r>
              <a:rPr lang="fr-FR" dirty="0"/>
              <a:t>- dans les 15 jours de la réception</a:t>
            </a:r>
          </a:p>
          <a:p>
            <a:pPr marL="914400" lvl="2" indent="0" algn="just">
              <a:buNone/>
            </a:pPr>
            <a:r>
              <a:rPr lang="fr-FR" dirty="0"/>
              <a:t>- </a:t>
            </a:r>
            <a:r>
              <a:rPr lang="fr-FR" dirty="0">
                <a:solidFill>
                  <a:srgbClr val="FF0000"/>
                </a:solidFill>
              </a:rPr>
              <a:t>plus de demande de réception à introduire</a:t>
            </a:r>
          </a:p>
          <a:p>
            <a:pPr algn="just">
              <a:buFont typeface="Courier New" panose="02070309020205020404" pitchFamily="49" charset="0"/>
              <a:buChar char="o"/>
            </a:pPr>
            <a:r>
              <a:rPr lang="fr-FR" dirty="0"/>
              <a:t>Monitoring du cautionnement:</a:t>
            </a:r>
          </a:p>
          <a:p>
            <a:pPr marL="0" indent="0" algn="just">
              <a:buNone/>
            </a:pPr>
            <a:r>
              <a:rPr lang="fr-FR" dirty="0"/>
              <a:t>	</a:t>
            </a:r>
            <a:r>
              <a:rPr lang="fr-FR" sz="1800" dirty="0"/>
              <a:t>- formulaire à venir sur </a:t>
            </a:r>
            <a:r>
              <a:rPr lang="fr-FR" sz="1800" dirty="0">
                <a:hlinkClick r:id="rId2"/>
              </a:rPr>
              <a:t>www.publicprocurement.be</a:t>
            </a:r>
            <a:r>
              <a:rPr lang="fr-FR" sz="1800" dirty="0"/>
              <a:t> </a:t>
            </a:r>
          </a:p>
          <a:p>
            <a:pPr marL="914400" lvl="2" indent="0" algn="just">
              <a:buNone/>
            </a:pPr>
            <a:r>
              <a:rPr lang="fr-FR" sz="1800" dirty="0"/>
              <a:t>- lié à l’avis d’attribution (simplifié)</a:t>
            </a:r>
          </a:p>
          <a:p>
            <a:pPr marL="914400" lvl="2" indent="0" algn="just">
              <a:buNone/>
            </a:pPr>
            <a:r>
              <a:rPr lang="fr-FR" sz="1800" dirty="0"/>
              <a:t>- mention de l’existence et montant du cautionnement</a:t>
            </a:r>
          </a:p>
          <a:p>
            <a:pPr marL="0" indent="0" algn="just">
              <a:buNone/>
            </a:pPr>
            <a:endParaRPr lang="fr-FR" i="1" dirty="0"/>
          </a:p>
        </p:txBody>
      </p:sp>
    </p:spTree>
    <p:extLst>
      <p:ext uri="{BB962C8B-B14F-4D97-AF65-F5344CB8AC3E}">
        <p14:creationId xmlns:p14="http://schemas.microsoft.com/office/powerpoint/2010/main" val="3919434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2DAFF-B582-F51E-072D-AD1C7411AE08}"/>
              </a:ext>
            </a:extLst>
          </p:cNvPr>
          <p:cNvSpPr>
            <a:spLocks noGrp="1"/>
          </p:cNvSpPr>
          <p:nvPr>
            <p:ph type="ctrTitle"/>
          </p:nvPr>
        </p:nvSpPr>
        <p:spPr/>
        <p:txBody>
          <a:bodyPr/>
          <a:lstStyle/>
          <a:p>
            <a:r>
              <a:rPr lang="fr-FR" dirty="0"/>
              <a:t>AGREATION DES ENTREPRENEURS</a:t>
            </a:r>
            <a:endParaRPr lang="fr-BE" dirty="0"/>
          </a:p>
        </p:txBody>
      </p:sp>
      <p:sp>
        <p:nvSpPr>
          <p:cNvPr id="3" name="Sous-titre 2">
            <a:extLst>
              <a:ext uri="{FF2B5EF4-FFF2-40B4-BE49-F238E27FC236}">
                <a16:creationId xmlns:a16="http://schemas.microsoft.com/office/drawing/2014/main" id="{F5CB6DF2-92EE-DE94-E9BD-617E94FC39D4}"/>
              </a:ext>
            </a:extLst>
          </p:cNvPr>
          <p:cNvSpPr>
            <a:spLocks noGrp="1"/>
          </p:cNvSpPr>
          <p:nvPr>
            <p:ph type="subTitle" idx="1"/>
          </p:nvPr>
        </p:nvSpPr>
        <p:spPr/>
        <p:txBody>
          <a:bodyPr/>
          <a:lstStyle/>
          <a:p>
            <a:endParaRPr lang="fr-BE"/>
          </a:p>
        </p:txBody>
      </p:sp>
    </p:spTree>
    <p:extLst>
      <p:ext uri="{BB962C8B-B14F-4D97-AF65-F5344CB8AC3E}">
        <p14:creationId xmlns:p14="http://schemas.microsoft.com/office/powerpoint/2010/main" val="285635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75A34-A2C2-08A4-CBEE-E20B0E2796F7}"/>
              </a:ext>
            </a:extLst>
          </p:cNvPr>
          <p:cNvSpPr>
            <a:spLocks noGrp="1"/>
          </p:cNvSpPr>
          <p:nvPr>
            <p:ph type="title"/>
          </p:nvPr>
        </p:nvSpPr>
        <p:spPr/>
        <p:txBody>
          <a:bodyPr>
            <a:normAutofit fontScale="90000"/>
          </a:bodyPr>
          <a:lstStyle/>
          <a:p>
            <a:r>
              <a:rPr lang="fr-FR" dirty="0"/>
              <a:t>Loi du 20 mars 1991 organisant l'agréation d'entrepreneurs de travaux (ET AR 26/09/1991)</a:t>
            </a:r>
            <a:endParaRPr lang="fr-BE" dirty="0"/>
          </a:p>
        </p:txBody>
      </p:sp>
      <p:sp>
        <p:nvSpPr>
          <p:cNvPr id="3" name="Espace réservé du contenu 2">
            <a:extLst>
              <a:ext uri="{FF2B5EF4-FFF2-40B4-BE49-F238E27FC236}">
                <a16:creationId xmlns:a16="http://schemas.microsoft.com/office/drawing/2014/main" id="{B5EFBB62-FE11-E6AC-2E30-91ABD7405D1F}"/>
              </a:ext>
            </a:extLst>
          </p:cNvPr>
          <p:cNvSpPr>
            <a:spLocks noGrp="1"/>
          </p:cNvSpPr>
          <p:nvPr>
            <p:ph idx="1"/>
          </p:nvPr>
        </p:nvSpPr>
        <p:spPr/>
        <p:txBody>
          <a:bodyPr>
            <a:normAutofit/>
          </a:bodyPr>
          <a:lstStyle/>
          <a:p>
            <a:r>
              <a:rPr lang="fr-BE" dirty="0"/>
              <a:t>Obligation des entrepreneurs de travaux d’être agréés pour les MP travaux </a:t>
            </a:r>
            <a:r>
              <a:rPr lang="da-DK" sz="1800" dirty="0"/>
              <a:t>(art. 3, al.1er, 2°, Loi 20 mars 1991 &amp; art. 70 AR 18/04/17)</a:t>
            </a:r>
          </a:p>
          <a:p>
            <a:r>
              <a:rPr lang="fr-BE" dirty="0"/>
              <a:t>Règlementation d’ordre public (</a:t>
            </a:r>
            <a:r>
              <a:rPr lang="pt-BR" dirty="0"/>
              <a:t>C.E. (12e ch.) n° 249.505, 18 janvier 2021)</a:t>
            </a:r>
            <a:endParaRPr lang="fr-BE" dirty="0"/>
          </a:p>
          <a:p>
            <a:r>
              <a:rPr lang="fr-BE" dirty="0"/>
              <a:t>Présomption générale d’aptitude technique</a:t>
            </a:r>
          </a:p>
          <a:p>
            <a:r>
              <a:rPr lang="fr-FR" dirty="0"/>
              <a:t>PA peut fixer des conditions supplémentaires de SQ</a:t>
            </a:r>
          </a:p>
          <a:p>
            <a:endParaRPr lang="fr-BE" dirty="0"/>
          </a:p>
        </p:txBody>
      </p:sp>
    </p:spTree>
    <p:extLst>
      <p:ext uri="{BB962C8B-B14F-4D97-AF65-F5344CB8AC3E}">
        <p14:creationId xmlns:p14="http://schemas.microsoft.com/office/powerpoint/2010/main" val="219744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52B18-FC6F-4B96-31BF-33A99A6E27B7}"/>
              </a:ext>
            </a:extLst>
          </p:cNvPr>
          <p:cNvSpPr>
            <a:spLocks noGrp="1"/>
          </p:cNvSpPr>
          <p:nvPr>
            <p:ph type="title"/>
          </p:nvPr>
        </p:nvSpPr>
        <p:spPr/>
        <p:txBody>
          <a:bodyPr/>
          <a:lstStyle/>
          <a:p>
            <a:endParaRPr lang="fr-BE"/>
          </a:p>
        </p:txBody>
      </p:sp>
      <p:pic>
        <p:nvPicPr>
          <p:cNvPr id="5" name="Espace réservé du contenu 4">
            <a:extLst>
              <a:ext uri="{FF2B5EF4-FFF2-40B4-BE49-F238E27FC236}">
                <a16:creationId xmlns:a16="http://schemas.microsoft.com/office/drawing/2014/main" id="{28CFDA96-C33F-29A9-286A-71471F921568}"/>
              </a:ext>
            </a:extLst>
          </p:cNvPr>
          <p:cNvPicPr>
            <a:picLocks noGrp="1" noChangeAspect="1"/>
          </p:cNvPicPr>
          <p:nvPr>
            <p:ph idx="1"/>
          </p:nvPr>
        </p:nvPicPr>
        <p:blipFill rotWithShape="1">
          <a:blip r:embed="rId2"/>
          <a:srcRect l="32560" t="30482" r="33786" b="36333"/>
          <a:stretch/>
        </p:blipFill>
        <p:spPr>
          <a:xfrm>
            <a:off x="8315036" y="4304145"/>
            <a:ext cx="3750963" cy="2080492"/>
          </a:xfrm>
        </p:spPr>
      </p:pic>
      <p:pic>
        <p:nvPicPr>
          <p:cNvPr id="7" name="Image 6">
            <a:extLst>
              <a:ext uri="{FF2B5EF4-FFF2-40B4-BE49-F238E27FC236}">
                <a16:creationId xmlns:a16="http://schemas.microsoft.com/office/drawing/2014/main" id="{128FC06F-70C4-BD4E-A5CA-3E9CBB5BE99C}"/>
              </a:ext>
            </a:extLst>
          </p:cNvPr>
          <p:cNvPicPr>
            <a:picLocks noChangeAspect="1"/>
          </p:cNvPicPr>
          <p:nvPr/>
        </p:nvPicPr>
        <p:blipFill rotWithShape="1">
          <a:blip r:embed="rId3"/>
          <a:srcRect l="35757" t="26262" r="37728" b="7205"/>
          <a:stretch/>
        </p:blipFill>
        <p:spPr>
          <a:xfrm>
            <a:off x="94291" y="843695"/>
            <a:ext cx="4034365" cy="5694220"/>
          </a:xfrm>
          <a:prstGeom prst="rect">
            <a:avLst/>
          </a:prstGeom>
        </p:spPr>
      </p:pic>
      <p:pic>
        <p:nvPicPr>
          <p:cNvPr id="9" name="Image 8">
            <a:extLst>
              <a:ext uri="{FF2B5EF4-FFF2-40B4-BE49-F238E27FC236}">
                <a16:creationId xmlns:a16="http://schemas.microsoft.com/office/drawing/2014/main" id="{F208FD81-236C-D064-298D-CD5231683C6E}"/>
              </a:ext>
            </a:extLst>
          </p:cNvPr>
          <p:cNvPicPr>
            <a:picLocks noChangeAspect="1"/>
          </p:cNvPicPr>
          <p:nvPr/>
        </p:nvPicPr>
        <p:blipFill rotWithShape="1">
          <a:blip r:embed="rId4"/>
          <a:srcRect l="36439" t="23973" r="38637" b="6532"/>
          <a:stretch/>
        </p:blipFill>
        <p:spPr>
          <a:xfrm>
            <a:off x="4128656" y="581890"/>
            <a:ext cx="3844638" cy="6029887"/>
          </a:xfrm>
          <a:prstGeom prst="rect">
            <a:avLst/>
          </a:prstGeom>
        </p:spPr>
      </p:pic>
      <p:pic>
        <p:nvPicPr>
          <p:cNvPr id="11" name="Image 10">
            <a:extLst>
              <a:ext uri="{FF2B5EF4-FFF2-40B4-BE49-F238E27FC236}">
                <a16:creationId xmlns:a16="http://schemas.microsoft.com/office/drawing/2014/main" id="{67AE7EDB-30A6-7DA7-B127-D7A5346E6CCB}"/>
              </a:ext>
            </a:extLst>
          </p:cNvPr>
          <p:cNvPicPr>
            <a:picLocks noChangeAspect="1"/>
          </p:cNvPicPr>
          <p:nvPr/>
        </p:nvPicPr>
        <p:blipFill rotWithShape="1">
          <a:blip r:embed="rId5"/>
          <a:srcRect l="36515" t="21953" r="38561" b="62155"/>
          <a:stretch/>
        </p:blipFill>
        <p:spPr>
          <a:xfrm>
            <a:off x="8121075" y="1191145"/>
            <a:ext cx="3799417" cy="1362710"/>
          </a:xfrm>
          <a:prstGeom prst="rect">
            <a:avLst/>
          </a:prstGeom>
        </p:spPr>
      </p:pic>
    </p:spTree>
    <p:extLst>
      <p:ext uri="{BB962C8B-B14F-4D97-AF65-F5344CB8AC3E}">
        <p14:creationId xmlns:p14="http://schemas.microsoft.com/office/powerpoint/2010/main" val="263805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F2C0E-99E1-BEF1-3256-DD8CE53D6EB3}"/>
              </a:ext>
            </a:extLst>
          </p:cNvPr>
          <p:cNvSpPr>
            <a:spLocks noGrp="1"/>
          </p:cNvSpPr>
          <p:nvPr>
            <p:ph type="title"/>
          </p:nvPr>
        </p:nvSpPr>
        <p:spPr/>
        <p:txBody>
          <a:bodyPr>
            <a:normAutofit fontScale="90000"/>
          </a:bodyPr>
          <a:lstStyle/>
          <a:p>
            <a:r>
              <a:rPr lang="fr-FR" dirty="0"/>
              <a:t>QUESTIONS CHOISIES SUR L’ATTRIBUTION DES MP DE TRAVAUX</a:t>
            </a:r>
            <a:endParaRPr lang="fr-BE" dirty="0"/>
          </a:p>
        </p:txBody>
      </p:sp>
      <p:sp>
        <p:nvSpPr>
          <p:cNvPr id="3" name="Espace réservé du contenu 2">
            <a:extLst>
              <a:ext uri="{FF2B5EF4-FFF2-40B4-BE49-F238E27FC236}">
                <a16:creationId xmlns:a16="http://schemas.microsoft.com/office/drawing/2014/main" id="{ECF63DDB-F6C1-9EF8-7AC9-1C97B6175C6C}"/>
              </a:ext>
            </a:extLst>
          </p:cNvPr>
          <p:cNvSpPr>
            <a:spLocks noGrp="1"/>
          </p:cNvSpPr>
          <p:nvPr>
            <p:ph idx="1"/>
          </p:nvPr>
        </p:nvSpPr>
        <p:spPr/>
        <p:txBody>
          <a:bodyPr/>
          <a:lstStyle/>
          <a:p>
            <a:r>
              <a:rPr lang="fr-FR" dirty="0"/>
              <a:t>Nouveautés règlementaires 2023</a:t>
            </a:r>
          </a:p>
          <a:p>
            <a:pPr lvl="3">
              <a:buFont typeface="Wingdings" panose="05000000000000000000" pitchFamily="2" charset="2"/>
              <a:buChar char="ü"/>
            </a:pPr>
            <a:r>
              <a:rPr lang="fr-FR" dirty="0"/>
              <a:t>indemnité de soumission</a:t>
            </a:r>
          </a:p>
          <a:p>
            <a:pPr marL="1612900" lvl="2">
              <a:buFont typeface="Wingdings" panose="05000000000000000000" pitchFamily="2" charset="2"/>
              <a:buChar char="ü"/>
            </a:pPr>
            <a:r>
              <a:rPr lang="fr-FR" dirty="0"/>
              <a:t>information sur le classement</a:t>
            </a:r>
          </a:p>
          <a:p>
            <a:pPr marL="1612900" lvl="2">
              <a:buFont typeface="Wingdings" panose="05000000000000000000" pitchFamily="2" charset="2"/>
              <a:buChar char="ü"/>
            </a:pPr>
            <a:r>
              <a:rPr lang="fr-FR" dirty="0"/>
              <a:t>octroi d’avances</a:t>
            </a:r>
          </a:p>
          <a:p>
            <a:pPr marL="1612900" lvl="2">
              <a:buFont typeface="Wingdings" panose="05000000000000000000" pitchFamily="2" charset="2"/>
              <a:buChar char="ü"/>
            </a:pPr>
            <a:r>
              <a:rPr lang="fr-FR" dirty="0"/>
              <a:t>Cautionnement</a:t>
            </a:r>
          </a:p>
          <a:p>
            <a:pPr marL="358775" indent="-342900"/>
            <a:r>
              <a:rPr lang="fr-FR" dirty="0"/>
              <a:t>Agréation des entrepreneurs</a:t>
            </a:r>
          </a:p>
          <a:p>
            <a:pPr marL="358775" indent="-342900"/>
            <a:r>
              <a:rPr lang="fr-FR" dirty="0"/>
              <a:t>Sécurité-santé dans les chantiers mobiles et temporaires</a:t>
            </a:r>
          </a:p>
          <a:p>
            <a:pPr marL="358775" indent="-342900"/>
            <a:r>
              <a:rPr lang="fr-FR" dirty="0"/>
              <a:t>Divers</a:t>
            </a:r>
          </a:p>
          <a:p>
            <a:endParaRPr lang="fr-BE" dirty="0"/>
          </a:p>
        </p:txBody>
      </p:sp>
    </p:spTree>
    <p:extLst>
      <p:ext uri="{BB962C8B-B14F-4D97-AF65-F5344CB8AC3E}">
        <p14:creationId xmlns:p14="http://schemas.microsoft.com/office/powerpoint/2010/main" val="173503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75A34-A2C2-08A4-CBEE-E20B0E2796F7}"/>
              </a:ext>
            </a:extLst>
          </p:cNvPr>
          <p:cNvSpPr>
            <a:spLocks noGrp="1"/>
          </p:cNvSpPr>
          <p:nvPr>
            <p:ph type="title"/>
          </p:nvPr>
        </p:nvSpPr>
        <p:spPr/>
        <p:txBody>
          <a:bodyPr>
            <a:normAutofit fontScale="90000"/>
          </a:bodyPr>
          <a:lstStyle/>
          <a:p>
            <a:r>
              <a:rPr lang="fr-FR" dirty="0"/>
              <a:t>Loi du 20 mars 1991 organisant l'agréation d'entrepreneurs de travaux (ET AR 26/09/1991)</a:t>
            </a:r>
            <a:endParaRPr lang="fr-BE" dirty="0"/>
          </a:p>
        </p:txBody>
      </p:sp>
      <p:sp>
        <p:nvSpPr>
          <p:cNvPr id="3" name="Espace réservé du contenu 2">
            <a:extLst>
              <a:ext uri="{FF2B5EF4-FFF2-40B4-BE49-F238E27FC236}">
                <a16:creationId xmlns:a16="http://schemas.microsoft.com/office/drawing/2014/main" id="{B5EFBB62-FE11-E6AC-2E30-91ABD7405D1F}"/>
              </a:ext>
            </a:extLst>
          </p:cNvPr>
          <p:cNvSpPr>
            <a:spLocks noGrp="1"/>
          </p:cNvSpPr>
          <p:nvPr>
            <p:ph idx="1"/>
          </p:nvPr>
        </p:nvSpPr>
        <p:spPr/>
        <p:txBody>
          <a:bodyPr>
            <a:normAutofit/>
          </a:bodyPr>
          <a:lstStyle/>
          <a:p>
            <a:r>
              <a:rPr lang="fr-FR" sz="2000" dirty="0"/>
              <a:t>Preuve:</a:t>
            </a:r>
          </a:p>
          <a:p>
            <a:pPr lvl="1">
              <a:buFont typeface="Wingdings" panose="05000000000000000000" pitchFamily="2" charset="2"/>
              <a:buChar char="ü"/>
            </a:pPr>
            <a:r>
              <a:rPr lang="fr-BE" sz="2000" dirty="0"/>
              <a:t>Être agréé en Belgique</a:t>
            </a:r>
          </a:p>
          <a:p>
            <a:pPr lvl="1">
              <a:buFont typeface="Wingdings" panose="05000000000000000000" pitchFamily="2" charset="2"/>
              <a:buChar char="ü"/>
            </a:pPr>
            <a:r>
              <a:rPr lang="fr-BE" sz="1800" dirty="0"/>
              <a:t>Agréation UE équivalente</a:t>
            </a:r>
          </a:p>
          <a:p>
            <a:pPr lvl="1">
              <a:buFont typeface="Wingdings" panose="05000000000000000000" pitchFamily="2" charset="2"/>
              <a:buChar char="ü"/>
            </a:pPr>
            <a:r>
              <a:rPr lang="fr-BE" sz="1800" dirty="0"/>
              <a:t>Preuve </a:t>
            </a:r>
            <a:r>
              <a:rPr lang="fr-FR" sz="1800" dirty="0"/>
              <a:t>du respect des conditions</a:t>
            </a:r>
          </a:p>
          <a:p>
            <a:pPr lvl="2">
              <a:buFont typeface="Courier New" panose="02070309020205020404" pitchFamily="49" charset="0"/>
              <a:buChar char="o"/>
            </a:pPr>
            <a:r>
              <a:rPr lang="fr-FR" dirty="0"/>
              <a:t>Effectifs moyens incluent personnel intérimaire? </a:t>
            </a:r>
            <a:r>
              <a:rPr lang="pt-BR" dirty="0"/>
              <a:t>C.E. (12e ch.) n° 249.505, 18 janvier 2021</a:t>
            </a:r>
            <a:endParaRPr lang="fr-FR" dirty="0"/>
          </a:p>
          <a:p>
            <a:r>
              <a:rPr lang="fr-FR" dirty="0"/>
              <a:t>Si agréation UE ou respect des conditions, saisine de la Commission agréation</a:t>
            </a:r>
          </a:p>
        </p:txBody>
      </p:sp>
    </p:spTree>
    <p:extLst>
      <p:ext uri="{BB962C8B-B14F-4D97-AF65-F5344CB8AC3E}">
        <p14:creationId xmlns:p14="http://schemas.microsoft.com/office/powerpoint/2010/main" val="1711467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0C23B-F117-E5AF-A4B9-CB16CE66CD4A}"/>
              </a:ext>
            </a:extLst>
          </p:cNvPr>
          <p:cNvSpPr>
            <a:spLocks noGrp="1"/>
          </p:cNvSpPr>
          <p:nvPr>
            <p:ph type="title"/>
          </p:nvPr>
        </p:nvSpPr>
        <p:spPr/>
        <p:txBody>
          <a:bodyPr/>
          <a:lstStyle/>
          <a:p>
            <a:r>
              <a:rPr lang="fr-FR" dirty="0"/>
              <a:t>APPLICATION AUX MP DE TRAVAUX</a:t>
            </a:r>
            <a:endParaRPr lang="fr-BE" dirty="0"/>
          </a:p>
        </p:txBody>
      </p:sp>
      <p:sp>
        <p:nvSpPr>
          <p:cNvPr id="3" name="Espace réservé du contenu 2">
            <a:extLst>
              <a:ext uri="{FF2B5EF4-FFF2-40B4-BE49-F238E27FC236}">
                <a16:creationId xmlns:a16="http://schemas.microsoft.com/office/drawing/2014/main" id="{AFE91A3F-005E-955A-09BF-D809E0DCA4A3}"/>
              </a:ext>
            </a:extLst>
          </p:cNvPr>
          <p:cNvSpPr>
            <a:spLocks noGrp="1"/>
          </p:cNvSpPr>
          <p:nvPr>
            <p:ph idx="1"/>
          </p:nvPr>
        </p:nvSpPr>
        <p:spPr/>
        <p:txBody>
          <a:bodyPr>
            <a:normAutofit/>
          </a:bodyPr>
          <a:lstStyle/>
          <a:p>
            <a:pPr marL="457200" lvl="1" indent="0">
              <a:buNone/>
            </a:pPr>
            <a:r>
              <a:rPr lang="fr-FR" dirty="0"/>
              <a:t>MP mixtes T / F-S: objet principal – obligations essentielles (valeur n’est pas déterminante)</a:t>
            </a:r>
          </a:p>
          <a:p>
            <a:pPr lvl="2">
              <a:buFont typeface="Wingdings" panose="05000000000000000000" pitchFamily="2" charset="2"/>
              <a:buChar char="ü"/>
            </a:pPr>
            <a:r>
              <a:rPr lang="nl-NL" dirty="0" err="1"/>
              <a:t>RvSt</a:t>
            </a:r>
            <a:r>
              <a:rPr lang="nl-NL" dirty="0"/>
              <a:t> nr. 256.483 van 10 mei 2023 NV COS / VLAAMSE GEMEENSCHAP </a:t>
            </a:r>
          </a:p>
          <a:p>
            <a:pPr lvl="4">
              <a:buFont typeface="Wingdings" panose="05000000000000000000" pitchFamily="2" charset="2"/>
              <a:buChar char="v"/>
            </a:pPr>
            <a:r>
              <a:rPr lang="fr-FR" dirty="0"/>
              <a:t>Rénovation d’un théâtre à Wemmel et livraison de chaises de théâtre</a:t>
            </a:r>
          </a:p>
          <a:p>
            <a:pPr lvl="4">
              <a:buFont typeface="Wingdings" panose="05000000000000000000" pitchFamily="2" charset="2"/>
              <a:buChar char="v"/>
            </a:pPr>
            <a:r>
              <a:rPr lang="fr-FR" dirty="0"/>
              <a:t>MP fournitures ou travaux? Objet principal = travaux</a:t>
            </a:r>
          </a:p>
          <a:p>
            <a:pPr lvl="2">
              <a:buFont typeface="Wingdings" panose="05000000000000000000" pitchFamily="2" charset="2"/>
              <a:buChar char="ü"/>
            </a:pPr>
            <a:r>
              <a:rPr lang="fr-FR" dirty="0"/>
              <a:t>C.E., n° 237.915 du 10 avril 2017: abattage d’arbres</a:t>
            </a:r>
          </a:p>
          <a:p>
            <a:pPr lvl="2">
              <a:buFont typeface="Wingdings" panose="05000000000000000000" pitchFamily="2" charset="2"/>
              <a:buChar char="ü"/>
            </a:pPr>
            <a:r>
              <a:rPr lang="fr-FR" dirty="0" err="1"/>
              <a:t>RvS</a:t>
            </a:r>
            <a:r>
              <a:rPr lang="fr-FR" dirty="0"/>
              <a:t>, n° 228.039 du 8 juillet 2014 : entretien terrain football</a:t>
            </a:r>
            <a:endParaRPr lang="fr-BE" dirty="0"/>
          </a:p>
        </p:txBody>
      </p:sp>
    </p:spTree>
    <p:extLst>
      <p:ext uri="{BB962C8B-B14F-4D97-AF65-F5344CB8AC3E}">
        <p14:creationId xmlns:p14="http://schemas.microsoft.com/office/powerpoint/2010/main" val="2961110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70D618-6E1C-28BB-4AFF-8BCFC36CCABA}"/>
              </a:ext>
            </a:extLst>
          </p:cNvPr>
          <p:cNvSpPr>
            <a:spLocks noGrp="1"/>
          </p:cNvSpPr>
          <p:nvPr>
            <p:ph type="title"/>
          </p:nvPr>
        </p:nvSpPr>
        <p:spPr/>
        <p:txBody>
          <a:bodyPr>
            <a:normAutofit fontScale="90000"/>
          </a:bodyPr>
          <a:lstStyle/>
          <a:p>
            <a:r>
              <a:rPr lang="nl-NL" dirty="0" err="1"/>
              <a:t>Distinction</a:t>
            </a:r>
            <a:r>
              <a:rPr lang="nl-NL" dirty="0"/>
              <a:t> </a:t>
            </a:r>
            <a:r>
              <a:rPr lang="nl-NL" dirty="0" err="1"/>
              <a:t>entre</a:t>
            </a:r>
            <a:r>
              <a:rPr lang="nl-NL" dirty="0"/>
              <a:t> </a:t>
            </a:r>
            <a:r>
              <a:rPr lang="nl-NL" dirty="0" err="1"/>
              <a:t>catégories</a:t>
            </a:r>
            <a:r>
              <a:rPr lang="nl-NL" dirty="0"/>
              <a:t> et sous-</a:t>
            </a:r>
            <a:r>
              <a:rPr lang="nl-NL" dirty="0" err="1"/>
              <a:t>catégories</a:t>
            </a:r>
            <a:br>
              <a:rPr lang="nl-NL" dirty="0"/>
            </a:br>
            <a:endParaRPr lang="fr-BE" dirty="0"/>
          </a:p>
        </p:txBody>
      </p:sp>
      <p:sp>
        <p:nvSpPr>
          <p:cNvPr id="3" name="Espace réservé du contenu 2">
            <a:extLst>
              <a:ext uri="{FF2B5EF4-FFF2-40B4-BE49-F238E27FC236}">
                <a16:creationId xmlns:a16="http://schemas.microsoft.com/office/drawing/2014/main" id="{460CDA64-F736-D2D0-5FB7-90EF4036A94E}"/>
              </a:ext>
            </a:extLst>
          </p:cNvPr>
          <p:cNvSpPr>
            <a:spLocks noGrp="1"/>
          </p:cNvSpPr>
          <p:nvPr>
            <p:ph idx="1"/>
          </p:nvPr>
        </p:nvSpPr>
        <p:spPr/>
        <p:txBody>
          <a:bodyPr>
            <a:normAutofit fontScale="85000" lnSpcReduction="10000"/>
          </a:bodyPr>
          <a:lstStyle/>
          <a:p>
            <a:r>
              <a:rPr lang="nl-NL" dirty="0" err="1"/>
              <a:t>Définitions</a:t>
            </a:r>
            <a:r>
              <a:rPr lang="nl-NL" dirty="0"/>
              <a:t> (art. 1</a:t>
            </a:r>
            <a:r>
              <a:rPr lang="nl-NL" baseline="30000" dirty="0"/>
              <a:t>er </a:t>
            </a:r>
            <a:r>
              <a:rPr lang="nl-NL" dirty="0"/>
              <a:t>AM 27/09/1991):</a:t>
            </a:r>
          </a:p>
          <a:p>
            <a:endParaRPr lang="nl-NL" dirty="0"/>
          </a:p>
          <a:p>
            <a:pPr lvl="1">
              <a:buFont typeface="Wingdings" panose="05000000000000000000" pitchFamily="2" charset="2"/>
              <a:buChar char="ü"/>
            </a:pPr>
            <a:r>
              <a:rPr lang="nl-NL" sz="1900" dirty="0" err="1"/>
              <a:t>Catégories</a:t>
            </a:r>
            <a:r>
              <a:rPr lang="nl-NL" sz="1900" dirty="0"/>
              <a:t> = </a:t>
            </a:r>
            <a:r>
              <a:rPr lang="fr-FR" sz="1900" dirty="0"/>
              <a:t>marchés complexes T de natures diverses et nécessitant coordination OU T hors sous-catégorie spécifique;</a:t>
            </a:r>
          </a:p>
          <a:p>
            <a:pPr lvl="1">
              <a:buFont typeface="Wingdings" panose="05000000000000000000" pitchFamily="2" charset="2"/>
              <a:buChar char="ü"/>
            </a:pPr>
            <a:r>
              <a:rPr lang="nl-NL" sz="1900" dirty="0"/>
              <a:t>Sous-</a:t>
            </a:r>
            <a:r>
              <a:rPr lang="nl-NL" sz="1900" dirty="0" err="1"/>
              <a:t>catégories</a:t>
            </a:r>
            <a:r>
              <a:rPr lang="nl-NL" sz="1900" dirty="0"/>
              <a:t> = </a:t>
            </a:r>
            <a:r>
              <a:rPr lang="fr-FR" sz="1900" dirty="0"/>
              <a:t> T spécialisés ou T adjugés séparément</a:t>
            </a:r>
            <a:endParaRPr lang="nl-NL" sz="1900" dirty="0"/>
          </a:p>
          <a:p>
            <a:pPr marL="0" indent="0">
              <a:buNone/>
            </a:pPr>
            <a:endParaRPr lang="nl-NL" dirty="0"/>
          </a:p>
          <a:p>
            <a:r>
              <a:rPr lang="nl-NL" dirty="0" err="1"/>
              <a:t>RvSt</a:t>
            </a:r>
            <a:r>
              <a:rPr lang="nl-NL" dirty="0"/>
              <a:t> nr. 258.578 van 25 januari 2024 , NV BOUWWERKEN DE RUYCK / TOERISME VLAANDEREN:</a:t>
            </a:r>
          </a:p>
          <a:p>
            <a:pPr lvl="1">
              <a:buFontTx/>
              <a:buChar char="-"/>
            </a:pPr>
            <a:r>
              <a:rPr lang="nl-NL" sz="1900" dirty="0"/>
              <a:t>MP </a:t>
            </a:r>
            <a:r>
              <a:rPr lang="nl-NL" sz="1900" dirty="0" err="1"/>
              <a:t>rénovation</a:t>
            </a:r>
            <a:r>
              <a:rPr lang="nl-NL" sz="1900" dirty="0"/>
              <a:t> du </a:t>
            </a:r>
            <a:r>
              <a:rPr lang="nl-NL" sz="1900" dirty="0" err="1"/>
              <a:t>toit</a:t>
            </a:r>
            <a:r>
              <a:rPr lang="nl-NL" sz="1900" dirty="0"/>
              <a:t> </a:t>
            </a:r>
            <a:r>
              <a:rPr lang="nl-NL" sz="1900" dirty="0" err="1"/>
              <a:t>d’une</a:t>
            </a:r>
            <a:r>
              <a:rPr lang="nl-NL" sz="1900" dirty="0"/>
              <a:t> </a:t>
            </a:r>
            <a:r>
              <a:rPr lang="nl-NL" sz="1900" dirty="0" err="1"/>
              <a:t>auberge</a:t>
            </a:r>
            <a:r>
              <a:rPr lang="nl-NL" sz="1900" dirty="0"/>
              <a:t> de </a:t>
            </a:r>
            <a:r>
              <a:rPr lang="nl-NL" sz="1900" dirty="0" err="1"/>
              <a:t>jeunesse</a:t>
            </a:r>
            <a:r>
              <a:rPr lang="nl-NL" sz="1900" dirty="0"/>
              <a:t> à </a:t>
            </a:r>
            <a:r>
              <a:rPr lang="nl-NL" sz="1900" dirty="0" err="1"/>
              <a:t>Renaix</a:t>
            </a:r>
            <a:endParaRPr lang="nl-NL" sz="1900" dirty="0"/>
          </a:p>
          <a:p>
            <a:pPr lvl="1">
              <a:buFontTx/>
              <a:buChar char="-"/>
            </a:pPr>
            <a:r>
              <a:rPr lang="nl-NL" sz="1900" dirty="0" err="1"/>
              <a:t>Agréation</a:t>
            </a:r>
            <a:r>
              <a:rPr lang="nl-NL" sz="1900" dirty="0"/>
              <a:t> D </a:t>
            </a:r>
            <a:r>
              <a:rPr lang="nl-NL" sz="1900" dirty="0" err="1"/>
              <a:t>exigée</a:t>
            </a:r>
            <a:endParaRPr lang="nl-NL" sz="1900" dirty="0"/>
          </a:p>
          <a:p>
            <a:pPr lvl="1">
              <a:buFontTx/>
              <a:buChar char="-"/>
            </a:pPr>
            <a:r>
              <a:rPr lang="nl-NL" sz="1900" dirty="0" err="1"/>
              <a:t>Requérant</a:t>
            </a:r>
            <a:r>
              <a:rPr lang="nl-NL" sz="1900" dirty="0"/>
              <a:t> </a:t>
            </a:r>
            <a:r>
              <a:rPr lang="nl-NL" sz="1900" dirty="0" err="1"/>
              <a:t>considère</a:t>
            </a:r>
            <a:r>
              <a:rPr lang="nl-NL" sz="1900" dirty="0"/>
              <a:t> </a:t>
            </a:r>
            <a:r>
              <a:rPr lang="nl-NL" sz="1900" dirty="0" err="1"/>
              <a:t>qu’il</a:t>
            </a:r>
            <a:r>
              <a:rPr lang="nl-NL" sz="1900" dirty="0"/>
              <a:t> </a:t>
            </a:r>
            <a:r>
              <a:rPr lang="nl-NL" sz="1900" dirty="0" err="1"/>
              <a:t>fallait</a:t>
            </a:r>
            <a:r>
              <a:rPr lang="nl-NL" sz="1900" dirty="0"/>
              <a:t> </a:t>
            </a:r>
            <a:r>
              <a:rPr lang="nl-NL" sz="1900" dirty="0" err="1"/>
              <a:t>une</a:t>
            </a:r>
            <a:r>
              <a:rPr lang="nl-NL" sz="1900" dirty="0"/>
              <a:t> D12 </a:t>
            </a:r>
          </a:p>
          <a:p>
            <a:pPr lvl="1">
              <a:buFontTx/>
              <a:buChar char="-"/>
            </a:pPr>
            <a:r>
              <a:rPr lang="nl-NL" sz="1900" dirty="0" err="1"/>
              <a:t>Rejet</a:t>
            </a:r>
            <a:r>
              <a:rPr lang="nl-NL" sz="1900" dirty="0"/>
              <a:t> </a:t>
            </a:r>
            <a:r>
              <a:rPr lang="nl-NL" sz="1900" dirty="0" err="1"/>
              <a:t>car</a:t>
            </a:r>
            <a:r>
              <a:rPr lang="nl-NL" sz="1900" dirty="0"/>
              <a:t> </a:t>
            </a:r>
            <a:r>
              <a:rPr lang="nl-NL" sz="1900" dirty="0" err="1"/>
              <a:t>travaux</a:t>
            </a:r>
            <a:r>
              <a:rPr lang="nl-NL" sz="1900" dirty="0"/>
              <a:t> </a:t>
            </a:r>
            <a:r>
              <a:rPr lang="nl-NL" sz="1900" dirty="0" err="1"/>
              <a:t>complexes</a:t>
            </a:r>
            <a:r>
              <a:rPr lang="nl-NL" sz="1900" dirty="0"/>
              <a:t> </a:t>
            </a:r>
            <a:r>
              <a:rPr lang="nl-NL" sz="1900" dirty="0" err="1"/>
              <a:t>qui</a:t>
            </a:r>
            <a:r>
              <a:rPr lang="nl-NL" sz="1900" dirty="0"/>
              <a:t> </a:t>
            </a:r>
            <a:r>
              <a:rPr lang="nl-NL" sz="1900" dirty="0" err="1"/>
              <a:t>incluent</a:t>
            </a:r>
            <a:r>
              <a:rPr lang="nl-NL" sz="1900" dirty="0"/>
              <a:t> </a:t>
            </a:r>
            <a:r>
              <a:rPr lang="nl-NL" sz="1900" dirty="0" err="1"/>
              <a:t>enlèvement</a:t>
            </a:r>
            <a:r>
              <a:rPr lang="nl-NL" sz="1900" dirty="0"/>
              <a:t> </a:t>
            </a:r>
            <a:r>
              <a:rPr lang="nl-NL" sz="1900" dirty="0" err="1"/>
              <a:t>amiante</a:t>
            </a:r>
            <a:r>
              <a:rPr lang="nl-NL" sz="1900" dirty="0"/>
              <a:t>, </a:t>
            </a:r>
            <a:r>
              <a:rPr lang="nl-NL" sz="1900" dirty="0" err="1"/>
              <a:t>réalisation</a:t>
            </a:r>
            <a:r>
              <a:rPr lang="nl-NL" sz="1900" dirty="0"/>
              <a:t> de chapes, </a:t>
            </a:r>
            <a:r>
              <a:rPr lang="nl-NL" sz="1900" dirty="0" err="1"/>
              <a:t>etc</a:t>
            </a:r>
            <a:endParaRPr lang="nl-NL" sz="1900" dirty="0"/>
          </a:p>
          <a:p>
            <a:pPr>
              <a:buFontTx/>
              <a:buChar char="-"/>
            </a:pPr>
            <a:endParaRPr lang="fr-BE" dirty="0"/>
          </a:p>
        </p:txBody>
      </p:sp>
    </p:spTree>
    <p:extLst>
      <p:ext uri="{BB962C8B-B14F-4D97-AF65-F5344CB8AC3E}">
        <p14:creationId xmlns:p14="http://schemas.microsoft.com/office/powerpoint/2010/main" val="228871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75A34-A2C2-08A4-CBEE-E20B0E2796F7}"/>
              </a:ext>
            </a:extLst>
          </p:cNvPr>
          <p:cNvSpPr>
            <a:spLocks noGrp="1"/>
          </p:cNvSpPr>
          <p:nvPr>
            <p:ph type="title"/>
          </p:nvPr>
        </p:nvSpPr>
        <p:spPr/>
        <p:txBody>
          <a:bodyPr>
            <a:normAutofit fontScale="90000"/>
          </a:bodyPr>
          <a:lstStyle/>
          <a:p>
            <a:r>
              <a:rPr lang="fr-FR" dirty="0"/>
              <a:t>Agréation au plus tard à la conclusion du marché</a:t>
            </a:r>
            <a:br>
              <a:rPr lang="fr-FR" dirty="0"/>
            </a:br>
            <a:endParaRPr lang="fr-BE" dirty="0"/>
          </a:p>
        </p:txBody>
      </p:sp>
      <p:sp>
        <p:nvSpPr>
          <p:cNvPr id="3" name="Espace réservé du contenu 2">
            <a:extLst>
              <a:ext uri="{FF2B5EF4-FFF2-40B4-BE49-F238E27FC236}">
                <a16:creationId xmlns:a16="http://schemas.microsoft.com/office/drawing/2014/main" id="{B5EFBB62-FE11-E6AC-2E30-91ABD7405D1F}"/>
              </a:ext>
            </a:extLst>
          </p:cNvPr>
          <p:cNvSpPr>
            <a:spLocks noGrp="1"/>
          </p:cNvSpPr>
          <p:nvPr>
            <p:ph idx="1"/>
          </p:nvPr>
        </p:nvSpPr>
        <p:spPr/>
        <p:txBody>
          <a:bodyPr>
            <a:normAutofit fontScale="62500" lnSpcReduction="20000"/>
          </a:bodyPr>
          <a:lstStyle/>
          <a:p>
            <a:pPr marL="1371600" lvl="3" indent="0">
              <a:buNone/>
            </a:pPr>
            <a:r>
              <a:rPr lang="fr-FR" dirty="0"/>
              <a:t>CE n°248.043 du 13 juillet 2020 , TECNOFLEX /PORT DE BRUXELLES: </a:t>
            </a:r>
          </a:p>
          <a:p>
            <a:pPr lvl="5">
              <a:buFont typeface="Wingdings" panose="05000000000000000000" pitchFamily="2" charset="2"/>
              <a:buChar char="v"/>
            </a:pPr>
            <a:r>
              <a:rPr lang="fr-FR" dirty="0"/>
              <a:t>Accord-cadre de remplacement de châssis </a:t>
            </a:r>
          </a:p>
          <a:p>
            <a:pPr lvl="5">
              <a:buFont typeface="Wingdings" panose="05000000000000000000" pitchFamily="2" charset="2"/>
              <a:buChar char="v"/>
            </a:pPr>
            <a:r>
              <a:rPr lang="fr-FR" dirty="0"/>
              <a:t>Agréation à vérifier à la conclusion de chaque marché subséquent</a:t>
            </a:r>
          </a:p>
          <a:p>
            <a:pPr lvl="5">
              <a:buFont typeface="Wingdings" panose="05000000000000000000" pitchFamily="2" charset="2"/>
              <a:buChar char="v"/>
            </a:pPr>
            <a:r>
              <a:rPr lang="fr-FR" dirty="0"/>
              <a:t>A l’attribution de l’AC, vérification raisonnable que l’agréation de l’OE suffira</a:t>
            </a:r>
          </a:p>
          <a:p>
            <a:pPr marL="1371600" lvl="3" indent="0">
              <a:buNone/>
            </a:pPr>
            <a:r>
              <a:rPr lang="fr-FR" dirty="0"/>
              <a:t>C.E. n° 258.317, 22 décembre 2023, JORDAN / RW</a:t>
            </a:r>
          </a:p>
          <a:p>
            <a:pPr lvl="5">
              <a:buFont typeface="Wingdings" panose="05000000000000000000" pitchFamily="2" charset="2"/>
              <a:buChar char="v"/>
            </a:pPr>
            <a:r>
              <a:rPr lang="fr-FR" dirty="0"/>
              <a:t>MP travaux de chauffage (poêlerie) avec bons de commande</a:t>
            </a:r>
          </a:p>
          <a:p>
            <a:pPr lvl="5">
              <a:buFont typeface="Wingdings" panose="05000000000000000000" pitchFamily="2" charset="2"/>
              <a:buChar char="v"/>
            </a:pPr>
            <a:r>
              <a:rPr lang="fr-FR" dirty="0"/>
              <a:t>24 lots sur toute la Wallonie avec classe 1 ou 2 pour chaque lot</a:t>
            </a:r>
          </a:p>
          <a:p>
            <a:pPr lvl="5">
              <a:buFont typeface="Wingdings" panose="05000000000000000000" pitchFamily="2" charset="2"/>
              <a:buChar char="v"/>
            </a:pPr>
            <a:r>
              <a:rPr lang="fr-FR" dirty="0"/>
              <a:t>Attribution de 6 lots à OE</a:t>
            </a:r>
          </a:p>
          <a:p>
            <a:pPr lvl="5">
              <a:buFont typeface="Wingdings" panose="05000000000000000000" pitchFamily="2" charset="2"/>
              <a:buChar char="v"/>
            </a:pPr>
            <a:r>
              <a:rPr lang="fr-FR" dirty="0"/>
              <a:t>Classe insuffisante - agréation au moment de l’attribution du MP global et non de la passation des commandes</a:t>
            </a:r>
          </a:p>
          <a:p>
            <a:pPr marL="0" indent="0">
              <a:buNone/>
            </a:pPr>
            <a:endParaRPr lang="fr-FR" dirty="0"/>
          </a:p>
          <a:p>
            <a:r>
              <a:rPr lang="fr-FR" dirty="0"/>
              <a:t>Pour les ST – obligation d’agréation (art. 13,2° et 78/1 AR 14/01/2013)</a:t>
            </a:r>
          </a:p>
          <a:p>
            <a:pPr lvl="2">
              <a:buFont typeface="Wingdings" panose="05000000000000000000" pitchFamily="2" charset="2"/>
              <a:buChar char="ü"/>
            </a:pPr>
            <a:r>
              <a:rPr lang="fr-FR" dirty="0"/>
              <a:t>Dans tous les MP passés par PA</a:t>
            </a:r>
          </a:p>
          <a:p>
            <a:pPr lvl="2">
              <a:buFont typeface="Wingdings" panose="05000000000000000000" pitchFamily="2" charset="2"/>
              <a:buChar char="ü"/>
            </a:pPr>
            <a:r>
              <a:rPr lang="fr-FR" dirty="0"/>
              <a:t>Si le CSC le prévoit pour les MP secteurs spéciaux passés par entreprises publiques</a:t>
            </a:r>
          </a:p>
          <a:p>
            <a:pPr lvl="2">
              <a:buFont typeface="Wingdings" panose="05000000000000000000" pitchFamily="2" charset="2"/>
              <a:buChar char="ü"/>
            </a:pPr>
            <a:r>
              <a:rPr lang="fr-FR" dirty="0"/>
              <a:t> A avoir au moment de la transmission des infos sur le ST au PA</a:t>
            </a:r>
            <a:endParaRPr lang="fr-BE" dirty="0"/>
          </a:p>
        </p:txBody>
      </p:sp>
    </p:spTree>
    <p:extLst>
      <p:ext uri="{BB962C8B-B14F-4D97-AF65-F5344CB8AC3E}">
        <p14:creationId xmlns:p14="http://schemas.microsoft.com/office/powerpoint/2010/main" val="152989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0C23B-F117-E5AF-A4B9-CB16CE66CD4A}"/>
              </a:ext>
            </a:extLst>
          </p:cNvPr>
          <p:cNvSpPr>
            <a:spLocks noGrp="1"/>
          </p:cNvSpPr>
          <p:nvPr>
            <p:ph type="title"/>
          </p:nvPr>
        </p:nvSpPr>
        <p:spPr/>
        <p:txBody>
          <a:bodyPr/>
          <a:lstStyle/>
          <a:p>
            <a:r>
              <a:rPr lang="fr-FR" dirty="0"/>
              <a:t>AGREATION = REALITE DES TRAVAUX ADJUGES</a:t>
            </a:r>
            <a:endParaRPr lang="fr-BE" dirty="0"/>
          </a:p>
        </p:txBody>
      </p:sp>
      <p:sp>
        <p:nvSpPr>
          <p:cNvPr id="3" name="Espace réservé du contenu 2">
            <a:extLst>
              <a:ext uri="{FF2B5EF4-FFF2-40B4-BE49-F238E27FC236}">
                <a16:creationId xmlns:a16="http://schemas.microsoft.com/office/drawing/2014/main" id="{AFE91A3F-005E-955A-09BF-D809E0DCA4A3}"/>
              </a:ext>
            </a:extLst>
          </p:cNvPr>
          <p:cNvSpPr>
            <a:spLocks noGrp="1"/>
          </p:cNvSpPr>
          <p:nvPr>
            <p:ph idx="1"/>
          </p:nvPr>
        </p:nvSpPr>
        <p:spPr/>
        <p:txBody>
          <a:bodyPr>
            <a:normAutofit fontScale="77500" lnSpcReduction="20000"/>
          </a:bodyPr>
          <a:lstStyle/>
          <a:p>
            <a:r>
              <a:rPr lang="fr-BE" dirty="0"/>
              <a:t>Précarité des mentions du CSC pour la classe et catégorie d’agréation</a:t>
            </a:r>
          </a:p>
          <a:p>
            <a:endParaRPr lang="fr-BE" dirty="0"/>
          </a:p>
          <a:p>
            <a:pPr lvl="2">
              <a:buFont typeface="Wingdings" panose="05000000000000000000" pitchFamily="2" charset="2"/>
              <a:buChar char="ü"/>
            </a:pPr>
            <a:r>
              <a:rPr lang="nl-NL" dirty="0" err="1"/>
              <a:t>RvSt</a:t>
            </a:r>
            <a:r>
              <a:rPr lang="nl-NL" dirty="0"/>
              <a:t> n° 246.558, 7 </a:t>
            </a:r>
            <a:r>
              <a:rPr lang="nl-NL" dirty="0" err="1"/>
              <a:t>janvier</a:t>
            </a:r>
            <a:r>
              <a:rPr lang="nl-NL" dirty="0"/>
              <a:t> 2020, RDR INFRA / INSTITUUT VOOR LANDBOUW- EN VISSERIJONDERZOEK: </a:t>
            </a:r>
          </a:p>
          <a:p>
            <a:pPr lvl="3">
              <a:buFont typeface="Wingdings" panose="05000000000000000000" pitchFamily="2" charset="2"/>
              <a:buChar char="q"/>
            </a:pPr>
            <a:r>
              <a:rPr lang="nl-NL" dirty="0"/>
              <a:t>MP </a:t>
            </a:r>
            <a:r>
              <a:rPr lang="nl-NL" dirty="0" err="1"/>
              <a:t>d’installation</a:t>
            </a:r>
            <a:r>
              <a:rPr lang="nl-NL" dirty="0"/>
              <a:t> de cabine </a:t>
            </a:r>
            <a:r>
              <a:rPr lang="nl-NL" dirty="0" err="1"/>
              <a:t>électrique</a:t>
            </a:r>
            <a:r>
              <a:rPr lang="nl-NL" dirty="0"/>
              <a:t> </a:t>
            </a:r>
          </a:p>
          <a:p>
            <a:pPr lvl="3">
              <a:buFont typeface="Wingdings" panose="05000000000000000000" pitchFamily="2" charset="2"/>
              <a:buChar char="q"/>
            </a:pPr>
            <a:r>
              <a:rPr lang="nl-NL" dirty="0"/>
              <a:t>CSC </a:t>
            </a:r>
            <a:r>
              <a:rPr lang="nl-NL" dirty="0" err="1"/>
              <a:t>exige</a:t>
            </a:r>
            <a:r>
              <a:rPr lang="nl-NL" dirty="0"/>
              <a:t> </a:t>
            </a:r>
            <a:r>
              <a:rPr lang="nl-NL" dirty="0" err="1"/>
              <a:t>une</a:t>
            </a:r>
            <a:r>
              <a:rPr lang="nl-NL" dirty="0"/>
              <a:t> </a:t>
            </a:r>
            <a:r>
              <a:rPr lang="nl-NL" dirty="0" err="1"/>
              <a:t>agréation</a:t>
            </a:r>
            <a:r>
              <a:rPr lang="nl-NL" dirty="0"/>
              <a:t> P1 et le PA va la </a:t>
            </a:r>
            <a:r>
              <a:rPr lang="nl-NL" dirty="0" err="1"/>
              <a:t>requalifier</a:t>
            </a:r>
            <a:r>
              <a:rPr lang="nl-NL" dirty="0"/>
              <a:t> en P2 </a:t>
            </a:r>
            <a:r>
              <a:rPr lang="nl-NL" dirty="0" err="1"/>
              <a:t>lors</a:t>
            </a:r>
            <a:r>
              <a:rPr lang="nl-NL" dirty="0"/>
              <a:t> de </a:t>
            </a:r>
            <a:r>
              <a:rPr lang="nl-NL" dirty="0" err="1"/>
              <a:t>l’attribution</a:t>
            </a:r>
            <a:endParaRPr lang="nl-NL" dirty="0"/>
          </a:p>
          <a:p>
            <a:pPr lvl="3">
              <a:buFont typeface="Wingdings" panose="05000000000000000000" pitchFamily="2" charset="2"/>
              <a:buChar char="q"/>
            </a:pPr>
            <a:r>
              <a:rPr lang="nl-NL" dirty="0"/>
              <a:t>CE </a:t>
            </a:r>
            <a:r>
              <a:rPr lang="nl-NL" dirty="0" err="1"/>
              <a:t>confirme</a:t>
            </a:r>
            <a:r>
              <a:rPr lang="nl-NL" dirty="0"/>
              <a:t> que </a:t>
            </a:r>
            <a:r>
              <a:rPr lang="nl-NL" dirty="0" err="1"/>
              <a:t>l’agréation</a:t>
            </a:r>
            <a:r>
              <a:rPr lang="nl-NL" dirty="0"/>
              <a:t> </a:t>
            </a:r>
            <a:r>
              <a:rPr lang="nl-NL" dirty="0" err="1"/>
              <a:t>n’est</a:t>
            </a:r>
            <a:r>
              <a:rPr lang="nl-NL" dirty="0"/>
              <a:t> </a:t>
            </a:r>
            <a:r>
              <a:rPr lang="nl-NL" dirty="0" err="1"/>
              <a:t>exigée</a:t>
            </a:r>
            <a:r>
              <a:rPr lang="nl-NL" dirty="0"/>
              <a:t> </a:t>
            </a:r>
            <a:r>
              <a:rPr lang="nl-NL" dirty="0" err="1"/>
              <a:t>qu’à</a:t>
            </a:r>
            <a:r>
              <a:rPr lang="nl-NL" dirty="0"/>
              <a:t> </a:t>
            </a:r>
            <a:r>
              <a:rPr lang="nl-NL" dirty="0" err="1"/>
              <a:t>titre</a:t>
            </a:r>
            <a:r>
              <a:rPr lang="nl-NL" dirty="0"/>
              <a:t> précaire dans le CSC. </a:t>
            </a:r>
            <a:r>
              <a:rPr lang="nl-NL" dirty="0" err="1"/>
              <a:t>Requalification</a:t>
            </a:r>
            <a:r>
              <a:rPr lang="nl-NL" dirty="0"/>
              <a:t> en P2 </a:t>
            </a:r>
            <a:r>
              <a:rPr lang="nl-NL" dirty="0" err="1"/>
              <a:t>admise</a:t>
            </a:r>
            <a:endParaRPr lang="nl-NL" dirty="0"/>
          </a:p>
          <a:p>
            <a:pPr marL="1371600" lvl="3" indent="0">
              <a:buNone/>
            </a:pPr>
            <a:endParaRPr lang="nl-NL" dirty="0"/>
          </a:p>
          <a:p>
            <a:pPr lvl="2">
              <a:buFont typeface="Wingdings" panose="05000000000000000000" pitchFamily="2" charset="2"/>
              <a:buChar char="ü"/>
            </a:pPr>
            <a:r>
              <a:rPr lang="nl-NL" dirty="0"/>
              <a:t> </a:t>
            </a:r>
            <a:r>
              <a:rPr lang="nl-NL" dirty="0" err="1"/>
              <a:t>RvSt</a:t>
            </a:r>
            <a:r>
              <a:rPr lang="nl-NL" dirty="0"/>
              <a:t> n° nr. 251.278 van 15 juli 2021 BV J. DE WIN / OCMW TEMSE</a:t>
            </a:r>
          </a:p>
          <a:p>
            <a:pPr lvl="3">
              <a:buFont typeface="Wingdings" panose="05000000000000000000" pitchFamily="2" charset="2"/>
              <a:buChar char="q"/>
            </a:pPr>
            <a:r>
              <a:rPr lang="nl-NL" dirty="0"/>
              <a:t>MP </a:t>
            </a:r>
            <a:r>
              <a:rPr lang="nl-NL" dirty="0" err="1"/>
              <a:t>menuiseries</a:t>
            </a:r>
            <a:r>
              <a:rPr lang="nl-NL" dirty="0"/>
              <a:t> </a:t>
            </a:r>
            <a:r>
              <a:rPr lang="nl-NL" dirty="0" err="1"/>
              <a:t>extérieures</a:t>
            </a:r>
            <a:r>
              <a:rPr lang="nl-NL" dirty="0"/>
              <a:t> aluminium pour MRS</a:t>
            </a:r>
          </a:p>
          <a:p>
            <a:pPr lvl="3">
              <a:buFont typeface="Wingdings" panose="05000000000000000000" pitchFamily="2" charset="2"/>
              <a:buChar char="q"/>
            </a:pPr>
            <a:r>
              <a:rPr lang="fr-FR" dirty="0"/>
              <a:t>Agréation D dans le CSC, avec 3 références supplémentaires demandées</a:t>
            </a:r>
          </a:p>
          <a:p>
            <a:pPr lvl="3">
              <a:buFont typeface="Wingdings" panose="05000000000000000000" pitchFamily="2" charset="2"/>
              <a:buChar char="q"/>
            </a:pPr>
            <a:r>
              <a:rPr lang="fr-FR" dirty="0"/>
              <a:t>CE confirme que les travaux relèvent de la sous-catégorie D20</a:t>
            </a:r>
          </a:p>
          <a:p>
            <a:pPr lvl="3">
              <a:buFont typeface="Wingdings" panose="05000000000000000000" pitchFamily="2" charset="2"/>
              <a:buChar char="q"/>
            </a:pPr>
            <a:r>
              <a:rPr lang="fr-FR" dirty="0"/>
              <a:t>Agréation en catégorie D20 ne couvre pas agréation sous-catégorie </a:t>
            </a:r>
          </a:p>
          <a:p>
            <a:pPr lvl="3">
              <a:buFont typeface="Wingdings" panose="05000000000000000000" pitchFamily="2" charset="2"/>
              <a:buChar char="q"/>
            </a:pPr>
            <a:r>
              <a:rPr lang="fr-FR" dirty="0"/>
              <a:t>Les références jointes ne permettent pas de couvrir l’absence d’agréation</a:t>
            </a:r>
          </a:p>
        </p:txBody>
      </p:sp>
    </p:spTree>
    <p:extLst>
      <p:ext uri="{BB962C8B-B14F-4D97-AF65-F5344CB8AC3E}">
        <p14:creationId xmlns:p14="http://schemas.microsoft.com/office/powerpoint/2010/main" val="862269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0C23B-F117-E5AF-A4B9-CB16CE66CD4A}"/>
              </a:ext>
            </a:extLst>
          </p:cNvPr>
          <p:cNvSpPr>
            <a:spLocks noGrp="1"/>
          </p:cNvSpPr>
          <p:nvPr>
            <p:ph type="title"/>
          </p:nvPr>
        </p:nvSpPr>
        <p:spPr/>
        <p:txBody>
          <a:bodyPr>
            <a:normAutofit fontScale="90000"/>
          </a:bodyPr>
          <a:lstStyle/>
          <a:p>
            <a:r>
              <a:rPr lang="fr-FR" dirty="0"/>
              <a:t>Agréation par lots</a:t>
            </a:r>
            <a:br>
              <a:rPr lang="fr-FR" dirty="0"/>
            </a:br>
            <a:endParaRPr lang="fr-BE" dirty="0"/>
          </a:p>
        </p:txBody>
      </p:sp>
      <p:sp>
        <p:nvSpPr>
          <p:cNvPr id="3" name="Espace réservé du contenu 2">
            <a:extLst>
              <a:ext uri="{FF2B5EF4-FFF2-40B4-BE49-F238E27FC236}">
                <a16:creationId xmlns:a16="http://schemas.microsoft.com/office/drawing/2014/main" id="{AFE91A3F-005E-955A-09BF-D809E0DCA4A3}"/>
              </a:ext>
            </a:extLst>
          </p:cNvPr>
          <p:cNvSpPr>
            <a:spLocks noGrp="1"/>
          </p:cNvSpPr>
          <p:nvPr>
            <p:ph idx="1"/>
          </p:nvPr>
        </p:nvSpPr>
        <p:spPr/>
        <p:txBody>
          <a:bodyPr>
            <a:normAutofit/>
          </a:bodyPr>
          <a:lstStyle/>
          <a:p>
            <a:pPr marL="0" indent="0">
              <a:buNone/>
            </a:pPr>
            <a:r>
              <a:rPr lang="fr-FR" dirty="0"/>
              <a:t>	C.E. n° 258.317, 22 décembre 2023, JORDAN / RW</a:t>
            </a:r>
          </a:p>
          <a:p>
            <a:pPr lvl="3">
              <a:buFont typeface="Wingdings" panose="05000000000000000000" pitchFamily="2" charset="2"/>
              <a:buChar char="v"/>
            </a:pPr>
            <a:r>
              <a:rPr lang="fr-FR" dirty="0"/>
              <a:t>MP travaux de chauffage (poêlerie) avec bons de commande</a:t>
            </a:r>
          </a:p>
          <a:p>
            <a:pPr lvl="3">
              <a:buFont typeface="Wingdings" panose="05000000000000000000" pitchFamily="2" charset="2"/>
              <a:buChar char="v"/>
            </a:pPr>
            <a:r>
              <a:rPr lang="fr-FR" dirty="0"/>
              <a:t>24 lots sur toute la Wallonie avec classe 1 ou 2 pour chaque lot</a:t>
            </a:r>
          </a:p>
          <a:p>
            <a:pPr lvl="3">
              <a:buFont typeface="Wingdings" panose="05000000000000000000" pitchFamily="2" charset="2"/>
              <a:buChar char="v"/>
            </a:pPr>
            <a:r>
              <a:rPr lang="fr-FR" dirty="0"/>
              <a:t>Attribution de 6 lots à OE</a:t>
            </a:r>
          </a:p>
          <a:p>
            <a:pPr lvl="3">
              <a:buFont typeface="Wingdings" panose="05000000000000000000" pitchFamily="2" charset="2"/>
              <a:buChar char="v"/>
            </a:pPr>
            <a:r>
              <a:rPr lang="fr-FR" dirty="0"/>
              <a:t>Classe insuffisante – doit être adaptée au nombre de lots attribués</a:t>
            </a:r>
          </a:p>
          <a:p>
            <a:pPr lvl="3">
              <a:buFont typeface="Wingdings" panose="05000000000000000000" pitchFamily="2" charset="2"/>
              <a:buChar char="v"/>
            </a:pPr>
            <a:endParaRPr lang="fr-FR" dirty="0"/>
          </a:p>
          <a:p>
            <a:endParaRPr lang="fr-FR" dirty="0"/>
          </a:p>
        </p:txBody>
      </p:sp>
    </p:spTree>
    <p:extLst>
      <p:ext uri="{BB962C8B-B14F-4D97-AF65-F5344CB8AC3E}">
        <p14:creationId xmlns:p14="http://schemas.microsoft.com/office/powerpoint/2010/main" val="63930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67A86-5F54-CB11-F4B5-051AD43AB796}"/>
              </a:ext>
            </a:extLst>
          </p:cNvPr>
          <p:cNvSpPr>
            <a:spLocks noGrp="1"/>
          </p:cNvSpPr>
          <p:nvPr>
            <p:ph type="title"/>
          </p:nvPr>
        </p:nvSpPr>
        <p:spPr/>
        <p:txBody>
          <a:bodyPr/>
          <a:lstStyle/>
          <a:p>
            <a:r>
              <a:rPr lang="fr-FR" dirty="0"/>
              <a:t>Recours à la capacité d’1/3:</a:t>
            </a:r>
          </a:p>
        </p:txBody>
      </p:sp>
      <p:sp>
        <p:nvSpPr>
          <p:cNvPr id="3" name="Espace réservé du contenu 2">
            <a:extLst>
              <a:ext uri="{FF2B5EF4-FFF2-40B4-BE49-F238E27FC236}">
                <a16:creationId xmlns:a16="http://schemas.microsoft.com/office/drawing/2014/main" id="{96CBCB2B-6A30-02CE-0416-2AF01FF454BD}"/>
              </a:ext>
            </a:extLst>
          </p:cNvPr>
          <p:cNvSpPr>
            <a:spLocks noGrp="1"/>
          </p:cNvSpPr>
          <p:nvPr>
            <p:ph idx="1"/>
          </p:nvPr>
        </p:nvSpPr>
        <p:spPr/>
        <p:txBody>
          <a:bodyPr>
            <a:normAutofit/>
          </a:bodyPr>
          <a:lstStyle/>
          <a:p>
            <a:pPr marL="457200" lvl="1" indent="0">
              <a:buNone/>
            </a:pPr>
            <a:endParaRPr lang="fr-FR" b="0" i="0" dirty="0">
              <a:solidFill>
                <a:srgbClr val="000000"/>
              </a:solidFill>
              <a:effectLst/>
              <a:latin typeface="Fira Sans" panose="020B0503050000020004" pitchFamily="34" charset="0"/>
            </a:endParaRPr>
          </a:p>
          <a:p>
            <a:r>
              <a:rPr lang="fr-FR" b="0" i="0" dirty="0">
                <a:solidFill>
                  <a:srgbClr val="000000"/>
                </a:solidFill>
                <a:effectLst/>
                <a:latin typeface="Fira Sans" panose="020B0503050000020004" pitchFamily="34" charset="0"/>
              </a:rPr>
              <a:t>C.E. (6e ch.) n° 232.070, 21 août 2015 (sa Cofely </a:t>
            </a:r>
            <a:r>
              <a:rPr lang="fr-FR" b="0" i="0" dirty="0" err="1">
                <a:solidFill>
                  <a:srgbClr val="000000"/>
                </a:solidFill>
                <a:effectLst/>
                <a:latin typeface="Fira Sans" panose="020B0503050000020004" pitchFamily="34" charset="0"/>
              </a:rPr>
              <a:t>Fabricom</a:t>
            </a:r>
            <a:r>
              <a:rPr lang="fr-FR" b="0" i="0" dirty="0">
                <a:solidFill>
                  <a:srgbClr val="000000"/>
                </a:solidFill>
                <a:effectLst/>
                <a:latin typeface="Fira Sans" panose="020B0503050000020004" pitchFamily="34" charset="0"/>
              </a:rPr>
              <a:t> / la Société Publique d'Aide à la Qualité de l'Environnement): refus d’invoquer l’agréation d’un 1/3</a:t>
            </a:r>
          </a:p>
          <a:p>
            <a:r>
              <a:rPr lang="fr-FR" b="0" i="0" dirty="0">
                <a:solidFill>
                  <a:srgbClr val="000000"/>
                </a:solidFill>
                <a:effectLst/>
                <a:latin typeface="Fira Sans" panose="020B0503050000020004" pitchFamily="34" charset="0"/>
              </a:rPr>
              <a:t>Art. 3 Loi 20/03/91: droit de référer à la capacité d’un tiers</a:t>
            </a:r>
          </a:p>
          <a:p>
            <a:r>
              <a:rPr lang="fr-FR" dirty="0" err="1">
                <a:solidFill>
                  <a:srgbClr val="000000"/>
                </a:solidFill>
                <a:latin typeface="Fira Sans" panose="020B0503050000020004" pitchFamily="34" charset="0"/>
              </a:rPr>
              <a:t>Exc</a:t>
            </a:r>
            <a:r>
              <a:rPr lang="fr-FR" dirty="0">
                <a:solidFill>
                  <a:srgbClr val="000000"/>
                </a:solidFill>
                <a:latin typeface="Fira Sans" panose="020B0503050000020004" pitchFamily="34" charset="0"/>
              </a:rPr>
              <a:t>° art. 78 LMP al,2: tâches essentielles</a:t>
            </a:r>
            <a:endParaRPr lang="fr-FR" b="0" i="0" dirty="0">
              <a:solidFill>
                <a:srgbClr val="000000"/>
              </a:solidFill>
              <a:effectLst/>
              <a:latin typeface="Fira Sans" panose="020B0503050000020004" pitchFamily="34" charset="0"/>
            </a:endParaRPr>
          </a:p>
          <a:p>
            <a:pPr marL="457200" lvl="1" indent="0">
              <a:buNone/>
            </a:pPr>
            <a:endParaRPr lang="fr-FR" dirty="0"/>
          </a:p>
          <a:p>
            <a:endParaRPr lang="fr-BE" dirty="0"/>
          </a:p>
        </p:txBody>
      </p:sp>
    </p:spTree>
    <p:extLst>
      <p:ext uri="{BB962C8B-B14F-4D97-AF65-F5344CB8AC3E}">
        <p14:creationId xmlns:p14="http://schemas.microsoft.com/office/powerpoint/2010/main" val="2782135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5FC9C8-4FE4-0199-8E43-8F95129929E6}"/>
              </a:ext>
            </a:extLst>
          </p:cNvPr>
          <p:cNvSpPr>
            <a:spLocks noGrp="1"/>
          </p:cNvSpPr>
          <p:nvPr>
            <p:ph type="title"/>
          </p:nvPr>
        </p:nvSpPr>
        <p:spPr/>
        <p:txBody>
          <a:bodyPr>
            <a:normAutofit/>
          </a:bodyPr>
          <a:lstStyle/>
          <a:p>
            <a:r>
              <a:rPr lang="fr-FR" dirty="0"/>
              <a:t>AGREATIONS ENVIRONNEMENTALES</a:t>
            </a:r>
            <a:endParaRPr lang="fr-BE" dirty="0"/>
          </a:p>
        </p:txBody>
      </p:sp>
      <p:sp>
        <p:nvSpPr>
          <p:cNvPr id="3" name="Espace réservé du contenu 2">
            <a:extLst>
              <a:ext uri="{FF2B5EF4-FFF2-40B4-BE49-F238E27FC236}">
                <a16:creationId xmlns:a16="http://schemas.microsoft.com/office/drawing/2014/main" id="{5BC4B51C-1D21-A771-547B-19E90EBAD593}"/>
              </a:ext>
            </a:extLst>
          </p:cNvPr>
          <p:cNvSpPr>
            <a:spLocks noGrp="1"/>
          </p:cNvSpPr>
          <p:nvPr>
            <p:ph idx="1"/>
          </p:nvPr>
        </p:nvSpPr>
        <p:spPr/>
        <p:txBody>
          <a:bodyPr>
            <a:normAutofit/>
          </a:bodyPr>
          <a:lstStyle/>
          <a:p>
            <a:r>
              <a:rPr lang="fr-FR" dirty="0"/>
              <a:t>CE arrêt n°253.728  du 12 mai 2022 ENTREPRISES JACQUES PIRLOT/ Charleroi</a:t>
            </a:r>
          </a:p>
          <a:p>
            <a:pPr lvl="1">
              <a:buFont typeface="Wingdings" panose="05000000000000000000" pitchFamily="2" charset="2"/>
              <a:buChar char="q"/>
            </a:pPr>
            <a:r>
              <a:rPr lang="fr-FR" sz="1800" dirty="0"/>
              <a:t>MP assainissement immeubles bâtis</a:t>
            </a:r>
          </a:p>
          <a:p>
            <a:pPr lvl="1">
              <a:buFont typeface="Wingdings" panose="05000000000000000000" pitchFamily="2" charset="2"/>
              <a:buChar char="q"/>
            </a:pPr>
            <a:r>
              <a:rPr lang="fr-FR" sz="1800" dirty="0"/>
              <a:t>Agrément transporteur déchets toxiques exigé en SQ</a:t>
            </a:r>
          </a:p>
          <a:p>
            <a:pPr lvl="1">
              <a:buFont typeface="Wingdings" panose="05000000000000000000" pitchFamily="2" charset="2"/>
              <a:buChar char="q"/>
            </a:pPr>
            <a:r>
              <a:rPr lang="fr-FR" sz="1800" dirty="0"/>
              <a:t>octroyé après la date d’ouverture des offres mais avant rapport d’examen</a:t>
            </a:r>
          </a:p>
          <a:p>
            <a:pPr lvl="1">
              <a:buFont typeface="Wingdings" panose="05000000000000000000" pitchFamily="2" charset="2"/>
              <a:buChar char="q"/>
            </a:pPr>
            <a:r>
              <a:rPr lang="fr-FR" sz="1800" dirty="0"/>
              <a:t> puisque SQ, agrément doit exister à la date de dépôt de l’offre</a:t>
            </a:r>
          </a:p>
          <a:p>
            <a:pPr lvl="1">
              <a:buFont typeface="Wingdings" panose="05000000000000000000" pitchFamily="2" charset="2"/>
              <a:buChar char="q"/>
            </a:pPr>
            <a:r>
              <a:rPr lang="fr-FR" sz="1800" dirty="0"/>
              <a:t> pas nécessaire de réinterroger OE puisque pas de modification possible de l’offre</a:t>
            </a:r>
            <a:endParaRPr lang="fr-BE" sz="1800" dirty="0"/>
          </a:p>
        </p:txBody>
      </p:sp>
    </p:spTree>
    <p:extLst>
      <p:ext uri="{BB962C8B-B14F-4D97-AF65-F5344CB8AC3E}">
        <p14:creationId xmlns:p14="http://schemas.microsoft.com/office/powerpoint/2010/main" val="663397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5FC9C8-4FE4-0199-8E43-8F95129929E6}"/>
              </a:ext>
            </a:extLst>
          </p:cNvPr>
          <p:cNvSpPr>
            <a:spLocks noGrp="1"/>
          </p:cNvSpPr>
          <p:nvPr>
            <p:ph type="title"/>
          </p:nvPr>
        </p:nvSpPr>
        <p:spPr/>
        <p:txBody>
          <a:bodyPr>
            <a:normAutofit/>
          </a:bodyPr>
          <a:lstStyle/>
          <a:p>
            <a:r>
              <a:rPr lang="fr-FR" dirty="0"/>
              <a:t>AGREATIONS ENVIRONNEMENTALES</a:t>
            </a:r>
            <a:endParaRPr lang="fr-BE" dirty="0"/>
          </a:p>
        </p:txBody>
      </p:sp>
      <p:sp>
        <p:nvSpPr>
          <p:cNvPr id="3" name="Espace réservé du contenu 2">
            <a:extLst>
              <a:ext uri="{FF2B5EF4-FFF2-40B4-BE49-F238E27FC236}">
                <a16:creationId xmlns:a16="http://schemas.microsoft.com/office/drawing/2014/main" id="{5BC4B51C-1D21-A771-547B-19E90EBAD593}"/>
              </a:ext>
            </a:extLst>
          </p:cNvPr>
          <p:cNvSpPr>
            <a:spLocks noGrp="1"/>
          </p:cNvSpPr>
          <p:nvPr>
            <p:ph idx="1"/>
          </p:nvPr>
        </p:nvSpPr>
        <p:spPr/>
        <p:txBody>
          <a:bodyPr/>
          <a:lstStyle/>
          <a:p>
            <a:r>
              <a:rPr lang="fr-FR" dirty="0"/>
              <a:t>CE arrêt n°256.143 du 27 mars 2023, REMONDIS STAVELOT</a:t>
            </a:r>
          </a:p>
          <a:p>
            <a:pPr marL="0" indent="0">
              <a:buNone/>
            </a:pPr>
            <a:r>
              <a:rPr lang="fr-FR" dirty="0"/>
              <a:t>DSEU contre MP services d’entretien des infrastructures du circuit de Spa-Francorchamps</a:t>
            </a:r>
          </a:p>
          <a:p>
            <a:pPr lvl="2">
              <a:buFont typeface="Wingdings" panose="05000000000000000000" pitchFamily="2" charset="2"/>
              <a:buChar char="q"/>
            </a:pPr>
            <a:r>
              <a:rPr lang="fr-FR" dirty="0"/>
              <a:t>Agrément environnemental vidange fosse sceptique</a:t>
            </a:r>
          </a:p>
          <a:p>
            <a:pPr lvl="2">
              <a:buFont typeface="Wingdings" panose="05000000000000000000" pitchFamily="2" charset="2"/>
              <a:buChar char="q"/>
            </a:pPr>
            <a:r>
              <a:rPr lang="fr-FR" dirty="0"/>
              <a:t>Absence d’agrément à la conclusion de l’offre</a:t>
            </a:r>
          </a:p>
          <a:p>
            <a:pPr lvl="2">
              <a:buFont typeface="Wingdings" panose="05000000000000000000" pitchFamily="2" charset="2"/>
              <a:buChar char="q"/>
            </a:pPr>
            <a:r>
              <a:rPr lang="fr-FR" dirty="0"/>
              <a:t>Pas d’exigence dans la loi ou dans le CSC de l’avoir à la conclusion de l’offre</a:t>
            </a:r>
          </a:p>
          <a:p>
            <a:pPr lvl="2">
              <a:buFont typeface="Wingdings" panose="05000000000000000000" pitchFamily="2" charset="2"/>
              <a:buChar char="q"/>
            </a:pPr>
            <a:r>
              <a:rPr lang="fr-FR" dirty="0"/>
              <a:t>Rejet</a:t>
            </a:r>
          </a:p>
          <a:p>
            <a:pPr marL="0" indent="0">
              <a:buNone/>
            </a:pPr>
            <a:endParaRPr lang="fr-FR" dirty="0"/>
          </a:p>
          <a:p>
            <a:pPr marL="0" indent="0">
              <a:buNone/>
            </a:pPr>
            <a:endParaRPr lang="fr-BE" dirty="0"/>
          </a:p>
        </p:txBody>
      </p:sp>
    </p:spTree>
    <p:extLst>
      <p:ext uri="{BB962C8B-B14F-4D97-AF65-F5344CB8AC3E}">
        <p14:creationId xmlns:p14="http://schemas.microsoft.com/office/powerpoint/2010/main" val="3466881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601BF6-44C2-00DE-FEE3-6547CE9220FB}"/>
              </a:ext>
            </a:extLst>
          </p:cNvPr>
          <p:cNvSpPr>
            <a:spLocks noGrp="1"/>
          </p:cNvSpPr>
          <p:nvPr>
            <p:ph type="ctrTitle"/>
          </p:nvPr>
        </p:nvSpPr>
        <p:spPr/>
        <p:txBody>
          <a:bodyPr/>
          <a:lstStyle/>
          <a:p>
            <a:r>
              <a:rPr lang="fr-FR" dirty="0"/>
              <a:t>Sécurité-santé dans les chantiers mobiles et temporaires</a:t>
            </a:r>
          </a:p>
        </p:txBody>
      </p:sp>
      <p:sp>
        <p:nvSpPr>
          <p:cNvPr id="3" name="Sous-titre 2">
            <a:extLst>
              <a:ext uri="{FF2B5EF4-FFF2-40B4-BE49-F238E27FC236}">
                <a16:creationId xmlns:a16="http://schemas.microsoft.com/office/drawing/2014/main" id="{2C076432-8017-C7DC-573E-03167A74A07F}"/>
              </a:ext>
            </a:extLst>
          </p:cNvPr>
          <p:cNvSpPr>
            <a:spLocks noGrp="1"/>
          </p:cNvSpPr>
          <p:nvPr>
            <p:ph type="subTitle" idx="1"/>
          </p:nvPr>
        </p:nvSpPr>
        <p:spPr/>
        <p:txBody>
          <a:bodyPr/>
          <a:lstStyle/>
          <a:p>
            <a:endParaRPr lang="fr-BE"/>
          </a:p>
        </p:txBody>
      </p:sp>
    </p:spTree>
    <p:extLst>
      <p:ext uri="{BB962C8B-B14F-4D97-AF65-F5344CB8AC3E}">
        <p14:creationId xmlns:p14="http://schemas.microsoft.com/office/powerpoint/2010/main" val="197890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DDD4D9-4295-7A9D-C2E5-1DB016C99052}"/>
              </a:ext>
            </a:extLst>
          </p:cNvPr>
          <p:cNvSpPr>
            <a:spLocks noGrp="1"/>
          </p:cNvSpPr>
          <p:nvPr>
            <p:ph type="ctrTitle"/>
          </p:nvPr>
        </p:nvSpPr>
        <p:spPr/>
        <p:txBody>
          <a:bodyPr/>
          <a:lstStyle/>
          <a:p>
            <a:r>
              <a:rPr lang="fr-FR" dirty="0"/>
              <a:t>NOUVEAUTES REGLEMENTAIRES 2023</a:t>
            </a:r>
            <a:endParaRPr lang="fr-BE" dirty="0"/>
          </a:p>
        </p:txBody>
      </p:sp>
      <p:sp>
        <p:nvSpPr>
          <p:cNvPr id="3" name="Sous-titre 2">
            <a:extLst>
              <a:ext uri="{FF2B5EF4-FFF2-40B4-BE49-F238E27FC236}">
                <a16:creationId xmlns:a16="http://schemas.microsoft.com/office/drawing/2014/main" id="{EF5FBA11-E9FD-AB9A-E492-5ADB2F6AB373}"/>
              </a:ext>
            </a:extLst>
          </p:cNvPr>
          <p:cNvSpPr>
            <a:spLocks noGrp="1"/>
          </p:cNvSpPr>
          <p:nvPr>
            <p:ph type="subTitle" idx="1"/>
          </p:nvPr>
        </p:nvSpPr>
        <p:spPr/>
        <p:txBody>
          <a:bodyPr/>
          <a:lstStyle/>
          <a:p>
            <a:endParaRPr lang="fr-BE"/>
          </a:p>
        </p:txBody>
      </p:sp>
    </p:spTree>
    <p:extLst>
      <p:ext uri="{BB962C8B-B14F-4D97-AF65-F5344CB8AC3E}">
        <p14:creationId xmlns:p14="http://schemas.microsoft.com/office/powerpoint/2010/main" val="3407882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3896B-D73D-3BA0-94F2-5258D4F34EBD}"/>
              </a:ext>
            </a:extLst>
          </p:cNvPr>
          <p:cNvSpPr>
            <a:spLocks noGrp="1"/>
          </p:cNvSpPr>
          <p:nvPr>
            <p:ph type="title"/>
          </p:nvPr>
        </p:nvSpPr>
        <p:spPr>
          <a:xfrm>
            <a:off x="838200" y="843695"/>
            <a:ext cx="10515600" cy="1656224"/>
          </a:xfrm>
        </p:spPr>
        <p:txBody>
          <a:bodyPr>
            <a:normAutofit fontScale="90000"/>
          </a:bodyPr>
          <a:lstStyle/>
          <a:p>
            <a:r>
              <a:rPr lang="fr-FR" dirty="0"/>
              <a:t>SECURITE-SANTE DANS les chantiers temporaires ou mobiles</a:t>
            </a:r>
            <a:br>
              <a:rPr lang="fr-FR" dirty="0"/>
            </a:br>
            <a:endParaRPr lang="fr-BE" dirty="0"/>
          </a:p>
        </p:txBody>
      </p:sp>
      <p:sp>
        <p:nvSpPr>
          <p:cNvPr id="3" name="Espace réservé du contenu 2">
            <a:extLst>
              <a:ext uri="{FF2B5EF4-FFF2-40B4-BE49-F238E27FC236}">
                <a16:creationId xmlns:a16="http://schemas.microsoft.com/office/drawing/2014/main" id="{321FEC82-93E2-387E-DD39-31A93636A074}"/>
              </a:ext>
            </a:extLst>
          </p:cNvPr>
          <p:cNvSpPr>
            <a:spLocks noGrp="1"/>
          </p:cNvSpPr>
          <p:nvPr>
            <p:ph idx="1"/>
          </p:nvPr>
        </p:nvSpPr>
        <p:spPr>
          <a:xfrm>
            <a:off x="838200" y="2424418"/>
            <a:ext cx="10515600" cy="3569981"/>
          </a:xfrm>
        </p:spPr>
        <p:txBody>
          <a:bodyPr>
            <a:normAutofit fontScale="77500" lnSpcReduction="20000"/>
          </a:bodyPr>
          <a:lstStyle/>
          <a:p>
            <a:r>
              <a:rPr lang="fr-FR" dirty="0"/>
              <a:t>Loi du 4 août 1996 relative au bien-être des travailleurs lors de l'exécution de leur travail, Chapitre V (art. 14 à 32)</a:t>
            </a:r>
          </a:p>
          <a:p>
            <a:r>
              <a:rPr lang="fr-FR" dirty="0"/>
              <a:t>A.R. du 25 janvier 2001 concernant les chantiers temporaires ou mobiles</a:t>
            </a:r>
          </a:p>
          <a:p>
            <a:r>
              <a:rPr lang="fr-FR" dirty="0"/>
              <a:t>Travaux définis art. 2 AR 25 janvier 2001:</a:t>
            </a:r>
          </a:p>
          <a:p>
            <a:pPr lvl="2">
              <a:buFont typeface="Wingdings" panose="05000000000000000000" pitchFamily="2" charset="2"/>
              <a:buChar char="v"/>
            </a:pPr>
            <a:r>
              <a:rPr lang="fr-FR" dirty="0"/>
              <a:t> travaux du bâtiment ou de génie civil</a:t>
            </a:r>
          </a:p>
          <a:p>
            <a:pPr lvl="2">
              <a:buFont typeface="Wingdings" panose="05000000000000000000" pitchFamily="2" charset="2"/>
              <a:buChar char="v"/>
            </a:pPr>
            <a:r>
              <a:rPr lang="fr-FR" dirty="0"/>
              <a:t> hors forage et extraction minière et montage / transformation équipements industriels</a:t>
            </a:r>
          </a:p>
          <a:p>
            <a:pPr lvl="2">
              <a:buFont typeface="Wingdings" panose="05000000000000000000" pitchFamily="2" charset="2"/>
              <a:buChar char="v"/>
            </a:pPr>
            <a:r>
              <a:rPr lang="fr-FR" dirty="0"/>
              <a:t> hors contrat avec un seul E (sauf déclaration chantier et DIU)</a:t>
            </a:r>
          </a:p>
          <a:p>
            <a:r>
              <a:rPr lang="fr-FR" dirty="0"/>
              <a:t>Caractère d’OP de la règlementation – bien-être des travailleurs</a:t>
            </a:r>
          </a:p>
          <a:p>
            <a:r>
              <a:rPr lang="fr-FR" dirty="0"/>
              <a:t>Tous les acteurs du chantier sont concernés: PA et ARCHI , EG, ST, CSS, </a:t>
            </a:r>
            <a:r>
              <a:rPr lang="fr-FR" dirty="0" err="1"/>
              <a:t>etc</a:t>
            </a:r>
            <a:endParaRPr lang="fr-FR" dirty="0"/>
          </a:p>
          <a:p>
            <a:r>
              <a:rPr lang="fr-FR" dirty="0"/>
              <a:t>Maître d’</a:t>
            </a:r>
            <a:r>
              <a:rPr lang="fr-FR" dirty="0" err="1"/>
              <a:t>oeuvre</a:t>
            </a:r>
            <a:r>
              <a:rPr lang="fr-FR" dirty="0"/>
              <a:t>: toute personne chargée conception et/ou exécution et/ou contrôle exécution chantier</a:t>
            </a:r>
          </a:p>
          <a:p>
            <a:endParaRPr lang="fr-FR" dirty="0"/>
          </a:p>
        </p:txBody>
      </p:sp>
    </p:spTree>
    <p:extLst>
      <p:ext uri="{BB962C8B-B14F-4D97-AF65-F5344CB8AC3E}">
        <p14:creationId xmlns:p14="http://schemas.microsoft.com/office/powerpoint/2010/main" val="3929805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3896B-D73D-3BA0-94F2-5258D4F34EBD}"/>
              </a:ext>
            </a:extLst>
          </p:cNvPr>
          <p:cNvSpPr>
            <a:spLocks noGrp="1"/>
          </p:cNvSpPr>
          <p:nvPr>
            <p:ph type="title"/>
          </p:nvPr>
        </p:nvSpPr>
        <p:spPr>
          <a:xfrm>
            <a:off x="838200" y="843695"/>
            <a:ext cx="10515600" cy="1656224"/>
          </a:xfrm>
        </p:spPr>
        <p:txBody>
          <a:bodyPr>
            <a:normAutofit fontScale="90000"/>
          </a:bodyPr>
          <a:lstStyle/>
          <a:p>
            <a:r>
              <a:rPr lang="fr-FR" dirty="0"/>
              <a:t>PROTECTION DES TRAVAILLEURS DANS les chantiers temporaires ou mobiles</a:t>
            </a:r>
            <a:br>
              <a:rPr lang="fr-FR" dirty="0"/>
            </a:br>
            <a:endParaRPr lang="fr-BE" dirty="0"/>
          </a:p>
        </p:txBody>
      </p:sp>
      <p:sp>
        <p:nvSpPr>
          <p:cNvPr id="3" name="Espace réservé du contenu 2">
            <a:extLst>
              <a:ext uri="{FF2B5EF4-FFF2-40B4-BE49-F238E27FC236}">
                <a16:creationId xmlns:a16="http://schemas.microsoft.com/office/drawing/2014/main" id="{321FEC82-93E2-387E-DD39-31A93636A074}"/>
              </a:ext>
            </a:extLst>
          </p:cNvPr>
          <p:cNvSpPr>
            <a:spLocks noGrp="1"/>
          </p:cNvSpPr>
          <p:nvPr>
            <p:ph idx="1"/>
          </p:nvPr>
        </p:nvSpPr>
        <p:spPr>
          <a:xfrm>
            <a:off x="838200" y="2424418"/>
            <a:ext cx="10515600" cy="3569981"/>
          </a:xfrm>
        </p:spPr>
        <p:txBody>
          <a:bodyPr>
            <a:normAutofit fontScale="70000" lnSpcReduction="20000"/>
          </a:bodyPr>
          <a:lstStyle/>
          <a:p>
            <a:pPr lvl="1"/>
            <a:r>
              <a:rPr lang="fr-FR" dirty="0"/>
              <a:t>Phase conception: </a:t>
            </a:r>
          </a:p>
          <a:p>
            <a:pPr lvl="2">
              <a:buFont typeface="Courier New" panose="02070309020205020404" pitchFamily="49" charset="0"/>
              <a:buChar char="o"/>
            </a:pPr>
            <a:r>
              <a:rPr lang="fr-FR" dirty="0"/>
              <a:t>Obligation de désigner un CSS (coordinateur-projet) </a:t>
            </a:r>
          </a:p>
          <a:p>
            <a:pPr lvl="2">
              <a:buFont typeface="Courier New" panose="02070309020205020404" pitchFamily="49" charset="0"/>
              <a:buChar char="o"/>
            </a:pPr>
            <a:r>
              <a:rPr lang="fr-FR" dirty="0"/>
              <a:t>faire établir (par CSS) un plan de sécurité-santé (mesures de prévention des risques, déterminées sur la base d'analyses de risques, auxquels les travailleurs peuvent être exposés) </a:t>
            </a:r>
          </a:p>
          <a:p>
            <a:pPr marL="1971675" lvl="3" indent="0">
              <a:buNone/>
            </a:pPr>
            <a:r>
              <a:rPr lang="fr-FR" dirty="0"/>
              <a:t>Obligatoire pour travaux impliquant des risques notamment de chute et d’ensevelissement ou durée &gt; 30 JO et 20 hommes occupés simultanément ou volume travaux &gt; 500 hommes/jour</a:t>
            </a:r>
          </a:p>
          <a:p>
            <a:pPr lvl="2">
              <a:buFont typeface="Courier New" panose="02070309020205020404" pitchFamily="49" charset="0"/>
              <a:buChar char="o"/>
            </a:pPr>
            <a:r>
              <a:rPr lang="fr-FR" dirty="0"/>
              <a:t>et un DIU </a:t>
            </a:r>
          </a:p>
          <a:p>
            <a:pPr lvl="1"/>
            <a:r>
              <a:rPr lang="fr-FR" dirty="0"/>
              <a:t>Phase exécution: </a:t>
            </a:r>
          </a:p>
          <a:p>
            <a:pPr marL="1165225" lvl="1">
              <a:buFont typeface="Courier New" panose="02070309020205020404" pitchFamily="49" charset="0"/>
              <a:buChar char="o"/>
            </a:pPr>
            <a:r>
              <a:rPr lang="fr-FR" sz="2100" dirty="0"/>
              <a:t>coordination des travaux en vue de SS</a:t>
            </a:r>
          </a:p>
          <a:p>
            <a:pPr marL="1165225" lvl="1">
              <a:buFont typeface="Courier New" panose="02070309020205020404" pitchFamily="49" charset="0"/>
              <a:buChar char="o"/>
            </a:pPr>
            <a:r>
              <a:rPr lang="fr-FR" sz="2100" dirty="0"/>
              <a:t>désignation d’un CSS (coordinateur-réalisation)</a:t>
            </a:r>
          </a:p>
          <a:p>
            <a:pPr marL="1165225" lvl="1">
              <a:buFont typeface="Courier New" panose="02070309020205020404" pitchFamily="49" charset="0"/>
              <a:buChar char="o"/>
            </a:pPr>
            <a:r>
              <a:rPr lang="fr-FR" sz="2000" dirty="0"/>
              <a:t>journal de coordination pour les chantiers &gt; 500 m² (sauf </a:t>
            </a:r>
            <a:r>
              <a:rPr lang="fr-FR" sz="2000" dirty="0" err="1"/>
              <a:t>exc</a:t>
            </a:r>
            <a:r>
              <a:rPr lang="fr-FR" sz="2000" dirty="0"/>
              <a:t>°)</a:t>
            </a:r>
          </a:p>
          <a:p>
            <a:pPr marL="1165225" lvl="1">
              <a:buFont typeface="Courier New" panose="02070309020205020404" pitchFamily="49" charset="0"/>
              <a:buChar char="o"/>
            </a:pPr>
            <a:r>
              <a:rPr lang="fr-FR" sz="2000" dirty="0"/>
              <a:t>« structure de coordination » pour chantier avec 3 E minimum et soit valeur estimée &gt; 2,5M EUR HTVA soit volume présumé &gt; 5000 hommes/jours </a:t>
            </a:r>
          </a:p>
          <a:p>
            <a:pPr marL="1165225" lvl="1">
              <a:buFont typeface="Courier New" panose="02070309020205020404" pitchFamily="49" charset="0"/>
              <a:buChar char="o"/>
            </a:pPr>
            <a:r>
              <a:rPr lang="fr-FR" sz="2000" dirty="0" err="1"/>
              <a:t>checkinatwork</a:t>
            </a:r>
            <a:r>
              <a:rPr lang="fr-FR" sz="2000" dirty="0"/>
              <a:t>: Enregistrement des présences des personnes physiques sur chantier ≥ 500.000 EUR HTVA</a:t>
            </a:r>
          </a:p>
          <a:p>
            <a:pPr marL="1165225" lvl="1">
              <a:buFont typeface="Courier New" panose="02070309020205020404" pitchFamily="49" charset="0"/>
              <a:buChar char="o"/>
            </a:pPr>
            <a:endParaRPr lang="fr-FR" sz="2000" dirty="0"/>
          </a:p>
          <a:p>
            <a:pPr marL="1165225" lvl="1">
              <a:buFont typeface="Courier New" panose="02070309020205020404" pitchFamily="49" charset="0"/>
              <a:buChar char="o"/>
            </a:pPr>
            <a:endParaRPr lang="fr-FR" sz="2100" dirty="0"/>
          </a:p>
          <a:p>
            <a:endParaRPr lang="fr-FR" dirty="0"/>
          </a:p>
        </p:txBody>
      </p:sp>
    </p:spTree>
    <p:extLst>
      <p:ext uri="{BB962C8B-B14F-4D97-AF65-F5344CB8AC3E}">
        <p14:creationId xmlns:p14="http://schemas.microsoft.com/office/powerpoint/2010/main" val="2400753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3896B-D73D-3BA0-94F2-5258D4F34EBD}"/>
              </a:ext>
            </a:extLst>
          </p:cNvPr>
          <p:cNvSpPr>
            <a:spLocks noGrp="1"/>
          </p:cNvSpPr>
          <p:nvPr>
            <p:ph type="title"/>
          </p:nvPr>
        </p:nvSpPr>
        <p:spPr>
          <a:xfrm>
            <a:off x="838200" y="843695"/>
            <a:ext cx="10515600" cy="1656224"/>
          </a:xfrm>
        </p:spPr>
        <p:txBody>
          <a:bodyPr>
            <a:normAutofit fontScale="90000"/>
          </a:bodyPr>
          <a:lstStyle/>
          <a:p>
            <a:r>
              <a:rPr lang="fr-FR" dirty="0"/>
              <a:t>PROTECTION DES TRAVAILLEURS DANS les chantiers temporaires ou mobiles</a:t>
            </a:r>
            <a:br>
              <a:rPr lang="fr-FR" dirty="0"/>
            </a:br>
            <a:endParaRPr lang="fr-BE" dirty="0"/>
          </a:p>
        </p:txBody>
      </p:sp>
      <p:sp>
        <p:nvSpPr>
          <p:cNvPr id="3" name="Espace réservé du contenu 2">
            <a:extLst>
              <a:ext uri="{FF2B5EF4-FFF2-40B4-BE49-F238E27FC236}">
                <a16:creationId xmlns:a16="http://schemas.microsoft.com/office/drawing/2014/main" id="{321FEC82-93E2-387E-DD39-31A93636A074}"/>
              </a:ext>
            </a:extLst>
          </p:cNvPr>
          <p:cNvSpPr>
            <a:spLocks noGrp="1"/>
          </p:cNvSpPr>
          <p:nvPr>
            <p:ph idx="1"/>
          </p:nvPr>
        </p:nvSpPr>
        <p:spPr>
          <a:xfrm>
            <a:off x="838200" y="2424418"/>
            <a:ext cx="10515600" cy="3569981"/>
          </a:xfrm>
        </p:spPr>
        <p:txBody>
          <a:bodyPr>
            <a:normAutofit/>
          </a:bodyPr>
          <a:lstStyle/>
          <a:p>
            <a:r>
              <a:rPr lang="fr-FR" dirty="0"/>
              <a:t>Maître d’œuvre ou EG chargé exécution (art. 29 Loi) doit </a:t>
            </a:r>
          </a:p>
          <a:p>
            <a:pPr marL="457200" lvl="1" indent="0">
              <a:buNone/>
            </a:pPr>
            <a:r>
              <a:rPr lang="fr-FR" dirty="0"/>
              <a:t>1) écarter E / ST qui ne respecte pas les mesures SS</a:t>
            </a:r>
          </a:p>
          <a:p>
            <a:pPr marL="457200" lvl="1" indent="0">
              <a:buNone/>
            </a:pPr>
            <a:r>
              <a:rPr lang="fr-FR" dirty="0"/>
              <a:t>2) conclure un contrat incluant:</a:t>
            </a:r>
          </a:p>
          <a:p>
            <a:pPr marL="1371600" lvl="2" indent="-457200">
              <a:buAutoNum type="alphaLcParenR"/>
            </a:pPr>
            <a:r>
              <a:rPr lang="fr-FR" dirty="0"/>
              <a:t>engagement de respecter ses obligations SS</a:t>
            </a:r>
          </a:p>
          <a:p>
            <a:pPr marL="1371600" lvl="2" indent="-457200">
              <a:buAutoNum type="alphaLcParenR"/>
            </a:pPr>
            <a:r>
              <a:rPr lang="fr-FR" dirty="0"/>
              <a:t>Possibilité d’exécuter d’office les obligations SS aux frais du défaillant</a:t>
            </a:r>
          </a:p>
          <a:p>
            <a:pPr marL="1371600" lvl="2" indent="-457200">
              <a:buAutoNum type="alphaLcParenR"/>
            </a:pPr>
            <a:r>
              <a:rPr lang="fr-FR" dirty="0"/>
              <a:t>Prendre les mesures nécessaires, après MED</a:t>
            </a:r>
          </a:p>
        </p:txBody>
      </p:sp>
    </p:spTree>
    <p:extLst>
      <p:ext uri="{BB962C8B-B14F-4D97-AF65-F5344CB8AC3E}">
        <p14:creationId xmlns:p14="http://schemas.microsoft.com/office/powerpoint/2010/main" val="2299059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6B0684-F39A-DE51-24C2-806C104E7973}"/>
              </a:ext>
            </a:extLst>
          </p:cNvPr>
          <p:cNvSpPr>
            <a:spLocks noGrp="1"/>
          </p:cNvSpPr>
          <p:nvPr>
            <p:ph type="title"/>
          </p:nvPr>
        </p:nvSpPr>
        <p:spPr/>
        <p:txBody>
          <a:bodyPr>
            <a:normAutofit fontScale="90000"/>
          </a:bodyPr>
          <a:lstStyle/>
          <a:p>
            <a:r>
              <a:rPr lang="fr-FR" dirty="0"/>
              <a:t>PROTECTION DES TRAVAILLEURS DANS les chantiers temporaires ou mobiles</a:t>
            </a:r>
            <a:endParaRPr lang="fr-BE" dirty="0"/>
          </a:p>
        </p:txBody>
      </p:sp>
      <p:sp>
        <p:nvSpPr>
          <p:cNvPr id="3" name="Espace réservé du contenu 2">
            <a:extLst>
              <a:ext uri="{FF2B5EF4-FFF2-40B4-BE49-F238E27FC236}">
                <a16:creationId xmlns:a16="http://schemas.microsoft.com/office/drawing/2014/main" id="{C42E82A8-F3CA-1C13-F44A-BD856055021D}"/>
              </a:ext>
            </a:extLst>
          </p:cNvPr>
          <p:cNvSpPr>
            <a:spLocks noGrp="1"/>
          </p:cNvSpPr>
          <p:nvPr>
            <p:ph idx="1"/>
          </p:nvPr>
        </p:nvSpPr>
        <p:spPr/>
        <p:txBody>
          <a:bodyPr/>
          <a:lstStyle/>
          <a:p>
            <a:r>
              <a:rPr lang="fr-FR" dirty="0"/>
              <a:t>CSS n’a pas de pouvoir de police mais uniquement devoir de consigner et dénoncer au MO (mais MO peut lui déléguer contractuellement un pouvoir d’injonction)</a:t>
            </a:r>
          </a:p>
          <a:p>
            <a:r>
              <a:rPr lang="fr-FR" dirty="0"/>
              <a:t>Responsabilité civile des intervenants:</a:t>
            </a:r>
          </a:p>
          <a:p>
            <a:pPr lvl="1">
              <a:buFont typeface="Wingdings" panose="05000000000000000000" pitchFamily="2" charset="2"/>
              <a:buChar char="v"/>
            </a:pPr>
            <a:r>
              <a:rPr lang="fr-FR" sz="1800" dirty="0"/>
              <a:t>en cas d’absence de CSS – pas possible d’agir (même avec réserves) car OP</a:t>
            </a:r>
          </a:p>
          <a:p>
            <a:pPr lvl="1">
              <a:buFont typeface="Wingdings" panose="05000000000000000000" pitchFamily="2" charset="2"/>
              <a:buChar char="v"/>
            </a:pPr>
            <a:r>
              <a:rPr lang="fr-FR" sz="1800" dirty="0"/>
              <a:t>en cas de mauvaise information du CSS (notamment sur les modifications à l’ouvrage: GHISLENGHIEN)</a:t>
            </a:r>
          </a:p>
          <a:p>
            <a:endParaRPr lang="fr-BE" dirty="0"/>
          </a:p>
        </p:txBody>
      </p:sp>
    </p:spTree>
    <p:extLst>
      <p:ext uri="{BB962C8B-B14F-4D97-AF65-F5344CB8AC3E}">
        <p14:creationId xmlns:p14="http://schemas.microsoft.com/office/powerpoint/2010/main" val="1033879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3896B-D73D-3BA0-94F2-5258D4F34EBD}"/>
              </a:ext>
            </a:extLst>
          </p:cNvPr>
          <p:cNvSpPr>
            <a:spLocks noGrp="1"/>
          </p:cNvSpPr>
          <p:nvPr>
            <p:ph type="title"/>
          </p:nvPr>
        </p:nvSpPr>
        <p:spPr>
          <a:xfrm>
            <a:off x="838200" y="843695"/>
            <a:ext cx="10515600" cy="1656224"/>
          </a:xfrm>
        </p:spPr>
        <p:txBody>
          <a:bodyPr>
            <a:normAutofit fontScale="90000"/>
          </a:bodyPr>
          <a:lstStyle/>
          <a:p>
            <a:r>
              <a:rPr lang="fr-FR" dirty="0"/>
              <a:t>PROTECTION DES TRAVAILLEURS DANS les chantiers temporaires ou mobiles</a:t>
            </a:r>
            <a:br>
              <a:rPr lang="fr-FR" dirty="0"/>
            </a:br>
            <a:endParaRPr lang="fr-BE" dirty="0"/>
          </a:p>
        </p:txBody>
      </p:sp>
      <p:sp>
        <p:nvSpPr>
          <p:cNvPr id="3" name="Espace réservé du contenu 2">
            <a:extLst>
              <a:ext uri="{FF2B5EF4-FFF2-40B4-BE49-F238E27FC236}">
                <a16:creationId xmlns:a16="http://schemas.microsoft.com/office/drawing/2014/main" id="{321FEC82-93E2-387E-DD39-31A93636A074}"/>
              </a:ext>
            </a:extLst>
          </p:cNvPr>
          <p:cNvSpPr>
            <a:spLocks noGrp="1"/>
          </p:cNvSpPr>
          <p:nvPr>
            <p:ph idx="1"/>
          </p:nvPr>
        </p:nvSpPr>
        <p:spPr>
          <a:xfrm>
            <a:off x="838200" y="2424418"/>
            <a:ext cx="10515600" cy="3569981"/>
          </a:xfrm>
        </p:spPr>
        <p:txBody>
          <a:bodyPr>
            <a:normAutofit/>
          </a:bodyPr>
          <a:lstStyle/>
          <a:p>
            <a:r>
              <a:rPr lang="fr-FR" dirty="0"/>
              <a:t>Notification de l’ouverture de tout chantier:</a:t>
            </a:r>
          </a:p>
          <a:p>
            <a:pPr lvl="1">
              <a:buFont typeface="Courier New" panose="02070309020205020404" pitchFamily="49" charset="0"/>
              <a:buChar char="o"/>
            </a:pPr>
            <a:r>
              <a:rPr lang="fr-FR" sz="1800" dirty="0"/>
              <a:t>de plus de 5 JO ou ampleur importante (500 hommes/jour)</a:t>
            </a:r>
          </a:p>
          <a:p>
            <a:pPr marL="717550" lvl="1" indent="-269875">
              <a:buFont typeface="Courier New" panose="02070309020205020404" pitchFamily="49" charset="0"/>
              <a:buChar char="o"/>
            </a:pPr>
            <a:r>
              <a:rPr lang="fr-FR" sz="1800" dirty="0"/>
              <a:t>À fonctionnaire ONSS</a:t>
            </a:r>
          </a:p>
          <a:p>
            <a:pPr lvl="1">
              <a:buFont typeface="Courier New" panose="02070309020205020404" pitchFamily="49" charset="0"/>
              <a:buChar char="o"/>
            </a:pPr>
            <a:r>
              <a:rPr lang="fr-FR" sz="1800" dirty="0"/>
              <a:t>15 JC avant chantier</a:t>
            </a:r>
          </a:p>
          <a:p>
            <a:pPr lvl="1">
              <a:buFont typeface="Courier New" panose="02070309020205020404" pitchFamily="49" charset="0"/>
              <a:buChar char="o"/>
            </a:pPr>
            <a:r>
              <a:rPr lang="fr-FR" sz="1800" dirty="0"/>
              <a:t>Publication notification sur chantier 10 JC avant chantier</a:t>
            </a:r>
          </a:p>
          <a:p>
            <a:pPr>
              <a:buFontTx/>
              <a:buChar char="-"/>
            </a:pPr>
            <a:endParaRPr lang="fr-FR" dirty="0"/>
          </a:p>
          <a:p>
            <a:r>
              <a:rPr lang="fr-FR" dirty="0"/>
              <a:t>DIU à transmettre lors de toute cession de l’ouvrage et à remettre au CSS de tous nouveaux travaux</a:t>
            </a:r>
          </a:p>
          <a:p>
            <a:endParaRPr lang="fr-FR" dirty="0"/>
          </a:p>
        </p:txBody>
      </p:sp>
    </p:spTree>
    <p:extLst>
      <p:ext uri="{BB962C8B-B14F-4D97-AF65-F5344CB8AC3E}">
        <p14:creationId xmlns:p14="http://schemas.microsoft.com/office/powerpoint/2010/main" val="2782128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3896B-D73D-3BA0-94F2-5258D4F34EBD}"/>
              </a:ext>
            </a:extLst>
          </p:cNvPr>
          <p:cNvSpPr>
            <a:spLocks noGrp="1"/>
          </p:cNvSpPr>
          <p:nvPr>
            <p:ph type="title"/>
          </p:nvPr>
        </p:nvSpPr>
        <p:spPr>
          <a:xfrm>
            <a:off x="838200" y="843695"/>
            <a:ext cx="10515600" cy="1656224"/>
          </a:xfrm>
        </p:spPr>
        <p:txBody>
          <a:bodyPr>
            <a:normAutofit/>
          </a:bodyPr>
          <a:lstStyle/>
          <a:p>
            <a:r>
              <a:rPr lang="fr-FR" dirty="0"/>
              <a:t>DOCUMENTS SS à JOINDRE A L’OFFRE</a:t>
            </a:r>
            <a:br>
              <a:rPr lang="fr-FR" dirty="0"/>
            </a:br>
            <a:endParaRPr lang="fr-BE" dirty="0"/>
          </a:p>
        </p:txBody>
      </p:sp>
      <p:sp>
        <p:nvSpPr>
          <p:cNvPr id="3" name="Espace réservé du contenu 2">
            <a:extLst>
              <a:ext uri="{FF2B5EF4-FFF2-40B4-BE49-F238E27FC236}">
                <a16:creationId xmlns:a16="http://schemas.microsoft.com/office/drawing/2014/main" id="{321FEC82-93E2-387E-DD39-31A93636A074}"/>
              </a:ext>
            </a:extLst>
          </p:cNvPr>
          <p:cNvSpPr>
            <a:spLocks noGrp="1"/>
          </p:cNvSpPr>
          <p:nvPr>
            <p:ph idx="1"/>
          </p:nvPr>
        </p:nvSpPr>
        <p:spPr>
          <a:xfrm>
            <a:off x="838200" y="2424418"/>
            <a:ext cx="10515600" cy="3569981"/>
          </a:xfrm>
        </p:spPr>
        <p:txBody>
          <a:bodyPr>
            <a:normAutofit/>
          </a:bodyPr>
          <a:lstStyle/>
          <a:p>
            <a:r>
              <a:rPr lang="fr-FR" dirty="0"/>
              <a:t>Art. 30 AR (avant 2013):</a:t>
            </a:r>
          </a:p>
          <a:p>
            <a:pPr lvl="2">
              <a:buFont typeface="Wingdings" panose="05000000000000000000" pitchFamily="2" charset="2"/>
              <a:buChar char="v"/>
            </a:pPr>
            <a:r>
              <a:rPr lang="fr-FR" dirty="0"/>
              <a:t>PSS à inclure dans CSC travaux, dans une partie séparée</a:t>
            </a:r>
          </a:p>
          <a:p>
            <a:pPr lvl="2">
              <a:buFont typeface="Wingdings" panose="05000000000000000000" pitchFamily="2" charset="2"/>
              <a:buChar char="v"/>
            </a:pPr>
            <a:r>
              <a:rPr lang="fr-FR" dirty="0"/>
              <a:t>Entreprises doivent annexer à leur offre:</a:t>
            </a:r>
          </a:p>
          <a:p>
            <a:pPr lvl="3">
              <a:buFont typeface="Courier New" panose="02070309020205020404" pitchFamily="49" charset="0"/>
              <a:buChar char="o"/>
            </a:pPr>
            <a:r>
              <a:rPr lang="fr-FR" dirty="0"/>
              <a:t> un document qui réfère au PSS décrivant « la manière dont ils exécuteront l'ouvrage pour tenir compte de ce plan de sécurité et de santé » (document d’évaluation, formulaire PSS, …)</a:t>
            </a:r>
          </a:p>
          <a:p>
            <a:pPr marL="1371600" lvl="3" indent="0">
              <a:buNone/>
            </a:pPr>
            <a:r>
              <a:rPr lang="fr-FR" dirty="0"/>
              <a:t>		</a:t>
            </a:r>
            <a:r>
              <a:rPr lang="fr-FR" i="1" dirty="0"/>
              <a:t>« note décrivant les mesures prises en fonction PSS »</a:t>
            </a:r>
          </a:p>
          <a:p>
            <a:pPr lvl="3">
              <a:buFont typeface="Courier New" panose="02070309020205020404" pitchFamily="49" charset="0"/>
              <a:buChar char="o"/>
            </a:pPr>
            <a:r>
              <a:rPr lang="fr-FR" dirty="0"/>
              <a:t>un calcul de prix séparé concernant les mesures et moyens de prévention déterminés par PSS</a:t>
            </a:r>
            <a:endParaRPr lang="fr-BE" dirty="0"/>
          </a:p>
        </p:txBody>
      </p:sp>
    </p:spTree>
    <p:extLst>
      <p:ext uri="{BB962C8B-B14F-4D97-AF65-F5344CB8AC3E}">
        <p14:creationId xmlns:p14="http://schemas.microsoft.com/office/powerpoint/2010/main" val="2380663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3896B-D73D-3BA0-94F2-5258D4F34EBD}"/>
              </a:ext>
            </a:extLst>
          </p:cNvPr>
          <p:cNvSpPr>
            <a:spLocks noGrp="1"/>
          </p:cNvSpPr>
          <p:nvPr>
            <p:ph type="title"/>
          </p:nvPr>
        </p:nvSpPr>
        <p:spPr>
          <a:xfrm>
            <a:off x="838200" y="968188"/>
            <a:ext cx="10515600" cy="1146248"/>
          </a:xfrm>
        </p:spPr>
        <p:txBody>
          <a:bodyPr>
            <a:normAutofit fontScale="90000"/>
          </a:bodyPr>
          <a:lstStyle/>
          <a:p>
            <a:r>
              <a:rPr lang="fr-FR" dirty="0"/>
              <a:t>DOCUMENTS SS à JOINDRE A L’OFFRE EN MARCHES PUBLICS</a:t>
            </a:r>
            <a:endParaRPr lang="fr-BE" dirty="0"/>
          </a:p>
        </p:txBody>
      </p:sp>
      <p:sp>
        <p:nvSpPr>
          <p:cNvPr id="3" name="Espace réservé du contenu 2">
            <a:extLst>
              <a:ext uri="{FF2B5EF4-FFF2-40B4-BE49-F238E27FC236}">
                <a16:creationId xmlns:a16="http://schemas.microsoft.com/office/drawing/2014/main" id="{321FEC82-93E2-387E-DD39-31A93636A074}"/>
              </a:ext>
            </a:extLst>
          </p:cNvPr>
          <p:cNvSpPr>
            <a:spLocks noGrp="1"/>
          </p:cNvSpPr>
          <p:nvPr>
            <p:ph idx="1"/>
          </p:nvPr>
        </p:nvSpPr>
        <p:spPr>
          <a:xfrm>
            <a:off x="838200" y="2424418"/>
            <a:ext cx="10515600" cy="3569981"/>
          </a:xfrm>
        </p:spPr>
        <p:txBody>
          <a:bodyPr>
            <a:normAutofit fontScale="92500" lnSpcReduction="10000"/>
          </a:bodyPr>
          <a:lstStyle/>
          <a:p>
            <a:r>
              <a:rPr lang="fr-FR" dirty="0"/>
              <a:t>Art. 30 AR (après 2013):</a:t>
            </a:r>
          </a:p>
          <a:p>
            <a:pPr lvl="2">
              <a:buFont typeface="Wingdings" panose="05000000000000000000" pitchFamily="2" charset="2"/>
              <a:buChar char="v"/>
            </a:pPr>
            <a:r>
              <a:rPr lang="fr-FR" dirty="0"/>
              <a:t>PA tenu d’exiger les documents que </a:t>
            </a:r>
            <a:r>
              <a:rPr lang="fr-FR" i="1" dirty="0"/>
              <a:t>« si le coordinateur-projet justifie que la demande de ce document ou de ce calcul est nécessaire afin que les mesures déterminées dans le plan de sécurité et de santé puissent effectivement être appliquées et </a:t>
            </a:r>
            <a:r>
              <a:rPr lang="fr-FR" i="1" u="sng" dirty="0"/>
              <a:t>pour autant qu'il précise les éléments pour lesquels ce document ou ce calcul de prix est nécessaire. </a:t>
            </a:r>
            <a:r>
              <a:rPr lang="fr-FR" i="1" dirty="0"/>
              <a:t>»</a:t>
            </a:r>
          </a:p>
          <a:p>
            <a:pPr lvl="2">
              <a:buFont typeface="Wingdings" panose="05000000000000000000" pitchFamily="2" charset="2"/>
              <a:buChar char="v"/>
            </a:pPr>
            <a:r>
              <a:rPr lang="fr-FR" dirty="0"/>
              <a:t>Parfois inutile si PSS suffisamment précis, une seule manière d’exécuter, travaux indéterminés,…</a:t>
            </a:r>
          </a:p>
          <a:p>
            <a:pPr lvl="2">
              <a:buFont typeface="Wingdings" panose="05000000000000000000" pitchFamily="2" charset="2"/>
              <a:buChar char="v"/>
            </a:pPr>
            <a:r>
              <a:rPr lang="fr-FR" dirty="0"/>
              <a:t>Parfois inutile également pour les prix SS, si mesures ou moyens de prévention très généraux, métré prévoit des postes SS spécifiques concernant ces mesures ou moyens, ou lieu et nature inconnus</a:t>
            </a:r>
          </a:p>
          <a:p>
            <a:pPr lvl="2">
              <a:buFont typeface="Wingdings" panose="05000000000000000000" pitchFamily="2" charset="2"/>
              <a:buChar char="v"/>
            </a:pPr>
            <a:r>
              <a:rPr lang="fr-FR" dirty="0"/>
              <a:t>A défaut de justification du CSS, faculté du PA d’exiger ou non</a:t>
            </a:r>
          </a:p>
          <a:p>
            <a:pPr lvl="2">
              <a:buFont typeface="Wingdings" panose="05000000000000000000" pitchFamily="2" charset="2"/>
              <a:buChar char="v"/>
            </a:pPr>
            <a:endParaRPr lang="fr-BE" dirty="0"/>
          </a:p>
        </p:txBody>
      </p:sp>
    </p:spTree>
    <p:extLst>
      <p:ext uri="{BB962C8B-B14F-4D97-AF65-F5344CB8AC3E}">
        <p14:creationId xmlns:p14="http://schemas.microsoft.com/office/powerpoint/2010/main" val="2748311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B019D-1D1E-7C87-6862-276F50409802}"/>
              </a:ext>
            </a:extLst>
          </p:cNvPr>
          <p:cNvSpPr>
            <a:spLocks noGrp="1"/>
          </p:cNvSpPr>
          <p:nvPr>
            <p:ph type="title"/>
          </p:nvPr>
        </p:nvSpPr>
        <p:spPr/>
        <p:txBody>
          <a:bodyPr/>
          <a:lstStyle/>
          <a:p>
            <a:r>
              <a:rPr lang="fr-FR" dirty="0"/>
              <a:t>IRREGULARITE SUBSTANTIELLE?	</a:t>
            </a:r>
            <a:endParaRPr lang="fr-BE" dirty="0"/>
          </a:p>
        </p:txBody>
      </p:sp>
      <p:sp>
        <p:nvSpPr>
          <p:cNvPr id="3" name="Espace réservé du contenu 2">
            <a:extLst>
              <a:ext uri="{FF2B5EF4-FFF2-40B4-BE49-F238E27FC236}">
                <a16:creationId xmlns:a16="http://schemas.microsoft.com/office/drawing/2014/main" id="{09B61FB1-FC81-A3CF-0C00-0B65F94A6092}"/>
              </a:ext>
            </a:extLst>
          </p:cNvPr>
          <p:cNvSpPr>
            <a:spLocks noGrp="1"/>
          </p:cNvSpPr>
          <p:nvPr>
            <p:ph idx="1"/>
          </p:nvPr>
        </p:nvSpPr>
        <p:spPr/>
        <p:txBody>
          <a:bodyPr>
            <a:normAutofit fontScale="85000" lnSpcReduction="20000"/>
          </a:bodyPr>
          <a:lstStyle/>
          <a:p>
            <a:r>
              <a:rPr lang="fr-FR" dirty="0"/>
              <a:t>Absence de dépôt d’un document conforme au PSS = irrégularité substantielle car OP et sécurité des travailleurs?</a:t>
            </a:r>
          </a:p>
          <a:p>
            <a:r>
              <a:rPr lang="fr-FR" dirty="0"/>
              <a:t>Obligation essentielle d’un MP, même si pas qualifié comme tel dans le CSC?</a:t>
            </a:r>
          </a:p>
          <a:p>
            <a:pPr marL="1703388" indent="0">
              <a:buNone/>
            </a:pPr>
            <a:r>
              <a:rPr lang="fr-FR" b="1" dirty="0"/>
              <a:t>OUI: </a:t>
            </a:r>
            <a:r>
              <a:rPr lang="fr-FR" dirty="0"/>
              <a:t>CIRCULAIRE 18/12/2007?</a:t>
            </a:r>
          </a:p>
          <a:p>
            <a:pPr marL="1703388" indent="0">
              <a:buNone/>
            </a:pPr>
            <a:r>
              <a:rPr lang="fr-BE" b="1" dirty="0"/>
              <a:t>NON SANS MOTIVATION: </a:t>
            </a:r>
            <a:r>
              <a:rPr lang="fr-BE" dirty="0"/>
              <a:t>CE n°</a:t>
            </a:r>
            <a:r>
              <a:rPr lang="fr-FR" dirty="0"/>
              <a:t>252.075 du 9 novembre 2021, NONET / FLEMALLE </a:t>
            </a:r>
          </a:p>
          <a:p>
            <a:pPr marL="2868613" indent="-1165225">
              <a:buNone/>
            </a:pPr>
            <a:r>
              <a:rPr lang="fr-FR" dirty="0"/>
              <a:t>	</a:t>
            </a:r>
            <a:r>
              <a:rPr lang="fr-FR" sz="1700" dirty="0"/>
              <a:t>MP travaux voirie – NONET exclu car pas de note SS</a:t>
            </a:r>
          </a:p>
          <a:p>
            <a:pPr marL="2868613" indent="-1165225">
              <a:buNone/>
            </a:pPr>
            <a:r>
              <a:rPr lang="fr-FR" sz="1700" dirty="0"/>
              <a:t>	Irrégularité substantielle doit être motivée sur base de art. 76 AR 18/04/17</a:t>
            </a:r>
          </a:p>
          <a:p>
            <a:pPr marL="3863975" lvl="4" indent="-331788">
              <a:buFont typeface="Courier New" panose="02070309020205020404" pitchFamily="49" charset="0"/>
              <a:buChar char="o"/>
            </a:pPr>
            <a:r>
              <a:rPr lang="fr-FR" sz="1300" dirty="0"/>
              <a:t>Soit exigence minimale / considérée comme substantielle suivant CSC</a:t>
            </a:r>
          </a:p>
          <a:p>
            <a:pPr marL="3863975" lvl="4" indent="-331788">
              <a:buFont typeface="Courier New" panose="02070309020205020404" pitchFamily="49" charset="0"/>
              <a:buChar char="o"/>
            </a:pPr>
            <a:r>
              <a:rPr lang="fr-FR" sz="1300" dirty="0"/>
              <a:t>Soit motivation du caractère essentiel du manquement :   donner un avantage discriminatoire au soumissionnaire, […] entraîner une distorsion de concurrence, à empêcher l’évaluation de l’offre du soumissionnaire ou la comparaison de celle-ci aux autres offres, ou […] rendre inexistant, incomplet ou incertain l’engagement du soumissionnaire à exécuter le marché d…		</a:t>
            </a:r>
          </a:p>
          <a:p>
            <a:pPr marL="1703388" indent="0">
              <a:buNone/>
            </a:pPr>
            <a:r>
              <a:rPr lang="fr-BE" b="1" dirty="0"/>
              <a:t>NB1: </a:t>
            </a:r>
            <a:r>
              <a:rPr lang="fr-FR" dirty="0"/>
              <a:t>possibilité de régularisation en PN</a:t>
            </a:r>
          </a:p>
        </p:txBody>
      </p:sp>
    </p:spTree>
    <p:extLst>
      <p:ext uri="{BB962C8B-B14F-4D97-AF65-F5344CB8AC3E}">
        <p14:creationId xmlns:p14="http://schemas.microsoft.com/office/powerpoint/2010/main" val="1936311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B019D-1D1E-7C87-6862-276F50409802}"/>
              </a:ext>
            </a:extLst>
          </p:cNvPr>
          <p:cNvSpPr>
            <a:spLocks noGrp="1"/>
          </p:cNvSpPr>
          <p:nvPr>
            <p:ph type="title"/>
          </p:nvPr>
        </p:nvSpPr>
        <p:spPr/>
        <p:txBody>
          <a:bodyPr/>
          <a:lstStyle/>
          <a:p>
            <a:r>
              <a:rPr lang="fr-FR" dirty="0"/>
              <a:t>IRREGULARITE SUBSTANTIELLE?	</a:t>
            </a:r>
            <a:endParaRPr lang="fr-BE" dirty="0"/>
          </a:p>
        </p:txBody>
      </p:sp>
      <p:sp>
        <p:nvSpPr>
          <p:cNvPr id="3" name="Espace réservé du contenu 2">
            <a:extLst>
              <a:ext uri="{FF2B5EF4-FFF2-40B4-BE49-F238E27FC236}">
                <a16:creationId xmlns:a16="http://schemas.microsoft.com/office/drawing/2014/main" id="{09B61FB1-FC81-A3CF-0C00-0B65F94A6092}"/>
              </a:ext>
            </a:extLst>
          </p:cNvPr>
          <p:cNvSpPr>
            <a:spLocks noGrp="1"/>
          </p:cNvSpPr>
          <p:nvPr>
            <p:ph idx="1"/>
          </p:nvPr>
        </p:nvSpPr>
        <p:spPr/>
        <p:txBody>
          <a:bodyPr>
            <a:normAutofit lnSpcReduction="10000"/>
          </a:bodyPr>
          <a:lstStyle/>
          <a:p>
            <a:pPr marL="285750" lvl="4" indent="-285750"/>
            <a:r>
              <a:rPr lang="fr-FR" sz="2000" dirty="0"/>
              <a:t>CE arrêt n°251.141 du 29 juin 2021 , ETABLISSEMENTS LIBERT / CHARLEROI</a:t>
            </a:r>
          </a:p>
          <a:p>
            <a:pPr lvl="2">
              <a:buFont typeface="Wingdings" panose="05000000000000000000" pitchFamily="2" charset="2"/>
              <a:buChar char="q"/>
            </a:pPr>
            <a:r>
              <a:rPr lang="fr-FR" sz="1800" dirty="0"/>
              <a:t>MP stock de fourniture et pose de portes RF, cloisons RF et plafonds RF</a:t>
            </a:r>
          </a:p>
          <a:p>
            <a:pPr lvl="2">
              <a:buFont typeface="Wingdings" panose="05000000000000000000" pitchFamily="2" charset="2"/>
              <a:buChar char="q"/>
            </a:pPr>
            <a:r>
              <a:rPr lang="fr-FR" sz="1800" dirty="0"/>
              <a:t>Exigence dans le CSC à peine de nullité absolue</a:t>
            </a:r>
          </a:p>
          <a:p>
            <a:pPr lvl="2">
              <a:buFont typeface="Wingdings" panose="05000000000000000000" pitchFamily="2" charset="2"/>
              <a:buChar char="q"/>
            </a:pPr>
            <a:r>
              <a:rPr lang="fr-FR" sz="1800" dirty="0"/>
              <a:t>OE dépose un P</a:t>
            </a:r>
            <a:r>
              <a:rPr lang="fr-FR" sz="1800" b="1" dirty="0"/>
              <a:t>P</a:t>
            </a:r>
            <a:r>
              <a:rPr lang="fr-FR" sz="1800" dirty="0"/>
              <a:t>SS d’un autre marché: menuiserie intérieure au Centre scolaire Huy Waremme</a:t>
            </a:r>
          </a:p>
          <a:p>
            <a:pPr lvl="2">
              <a:buFont typeface="Wingdings" panose="05000000000000000000" pitchFamily="2" charset="2"/>
              <a:buChar char="q"/>
            </a:pPr>
            <a:r>
              <a:rPr lang="fr-FR" sz="1800" dirty="0"/>
              <a:t>Pas pertinent – irrégularité substantielle</a:t>
            </a:r>
          </a:p>
          <a:p>
            <a:r>
              <a:rPr lang="fr-FR" sz="2000" dirty="0"/>
              <a:t>C.E., 21 février 2020, n° 247.118, COLAS / Liège :</a:t>
            </a:r>
          </a:p>
          <a:p>
            <a:pPr lvl="2">
              <a:buFont typeface="Wingdings" panose="05000000000000000000" pitchFamily="2" charset="2"/>
              <a:buChar char="q"/>
            </a:pPr>
            <a:r>
              <a:rPr lang="fr-FR" sz="1800" dirty="0"/>
              <a:t> MP entretien de voiries</a:t>
            </a:r>
          </a:p>
          <a:p>
            <a:pPr lvl="2">
              <a:buFont typeface="Wingdings" panose="05000000000000000000" pitchFamily="2" charset="2"/>
              <a:buChar char="q"/>
            </a:pPr>
            <a:r>
              <a:rPr lang="fr-FR" sz="1800" dirty="0"/>
              <a:t> utilisation du formulaire PSS prescrit à peine de nullité</a:t>
            </a:r>
          </a:p>
          <a:p>
            <a:pPr lvl="2">
              <a:buFont typeface="Wingdings" panose="05000000000000000000" pitchFamily="2" charset="2"/>
              <a:buChar char="q"/>
            </a:pPr>
            <a:r>
              <a:rPr lang="fr-FR" sz="1800" dirty="0"/>
              <a:t> irrégularité substantielle d’une offre ayant utilisé un formulaire PSS « concordant » mais pas identique </a:t>
            </a:r>
          </a:p>
        </p:txBody>
      </p:sp>
    </p:spTree>
    <p:extLst>
      <p:ext uri="{BB962C8B-B14F-4D97-AF65-F5344CB8AC3E}">
        <p14:creationId xmlns:p14="http://schemas.microsoft.com/office/powerpoint/2010/main" val="1634459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B019D-1D1E-7C87-6862-276F50409802}"/>
              </a:ext>
            </a:extLst>
          </p:cNvPr>
          <p:cNvSpPr>
            <a:spLocks noGrp="1"/>
          </p:cNvSpPr>
          <p:nvPr>
            <p:ph type="title"/>
          </p:nvPr>
        </p:nvSpPr>
        <p:spPr/>
        <p:txBody>
          <a:bodyPr/>
          <a:lstStyle/>
          <a:p>
            <a:r>
              <a:rPr lang="fr-FR" dirty="0"/>
              <a:t>IRREGULARITE SUBSTANTIELLE?	</a:t>
            </a:r>
            <a:endParaRPr lang="fr-BE" dirty="0"/>
          </a:p>
        </p:txBody>
      </p:sp>
      <p:sp>
        <p:nvSpPr>
          <p:cNvPr id="3" name="Espace réservé du contenu 2">
            <a:extLst>
              <a:ext uri="{FF2B5EF4-FFF2-40B4-BE49-F238E27FC236}">
                <a16:creationId xmlns:a16="http://schemas.microsoft.com/office/drawing/2014/main" id="{09B61FB1-FC81-A3CF-0C00-0B65F94A6092}"/>
              </a:ext>
            </a:extLst>
          </p:cNvPr>
          <p:cNvSpPr>
            <a:spLocks noGrp="1"/>
          </p:cNvSpPr>
          <p:nvPr>
            <p:ph idx="1"/>
          </p:nvPr>
        </p:nvSpPr>
        <p:spPr/>
        <p:txBody>
          <a:bodyPr>
            <a:normAutofit lnSpcReduction="10000"/>
          </a:bodyPr>
          <a:lstStyle/>
          <a:p>
            <a:r>
              <a:rPr lang="fr-BE" dirty="0"/>
              <a:t>CE arrêt </a:t>
            </a:r>
            <a:r>
              <a:rPr lang="nl-NL" dirty="0"/>
              <a:t>nr. 249.636 van 28 januari 2021 , AERTSSEN e.a./ VLAAMSE WATERWEG</a:t>
            </a:r>
          </a:p>
          <a:p>
            <a:pPr lvl="2">
              <a:buFont typeface="Wingdings" panose="05000000000000000000" pitchFamily="2" charset="2"/>
              <a:buChar char="q"/>
            </a:pPr>
            <a:r>
              <a:rPr lang="fr-BE" sz="1900" dirty="0"/>
              <a:t>Documents prix PSS uniquement complété pour le prix global mais pas les prix détaillés</a:t>
            </a:r>
          </a:p>
          <a:p>
            <a:pPr lvl="2">
              <a:buFont typeface="Wingdings" panose="05000000000000000000" pitchFamily="2" charset="2"/>
              <a:buChar char="q"/>
            </a:pPr>
            <a:r>
              <a:rPr lang="fr-BE" sz="1900" dirty="0"/>
              <a:t> Elément essentiel</a:t>
            </a:r>
          </a:p>
          <a:p>
            <a:r>
              <a:rPr lang="nl-NL" sz="2000" dirty="0" err="1"/>
              <a:t>RvSt</a:t>
            </a:r>
            <a:r>
              <a:rPr lang="nl-NL" sz="2000" dirty="0"/>
              <a:t> n°246.773 du 21/01/2020, NV WEGENBOUW VAN DE KREEKE / VLAAMSE GEMEENSCHAP</a:t>
            </a:r>
          </a:p>
          <a:p>
            <a:pPr lvl="2">
              <a:buFont typeface="Wingdings" panose="05000000000000000000" pitchFamily="2" charset="2"/>
              <a:buChar char="q"/>
            </a:pPr>
            <a:r>
              <a:rPr lang="nl-NL" sz="1800" dirty="0"/>
              <a:t>MP </a:t>
            </a:r>
            <a:r>
              <a:rPr lang="nl-NL" sz="1800" dirty="0" err="1"/>
              <a:t>travaux</a:t>
            </a:r>
            <a:r>
              <a:rPr lang="nl-NL" sz="1800" dirty="0"/>
              <a:t> douches dans </a:t>
            </a:r>
            <a:r>
              <a:rPr lang="nl-NL" sz="1800" dirty="0" err="1"/>
              <a:t>un</a:t>
            </a:r>
            <a:r>
              <a:rPr lang="nl-NL" sz="1800" dirty="0"/>
              <a:t> </a:t>
            </a:r>
            <a:r>
              <a:rPr lang="nl-NL" sz="1800" dirty="0" err="1"/>
              <a:t>bâtiment</a:t>
            </a:r>
            <a:r>
              <a:rPr lang="nl-NL" sz="1800" dirty="0"/>
              <a:t> à Hasselt</a:t>
            </a:r>
          </a:p>
          <a:p>
            <a:pPr lvl="2">
              <a:buFont typeface="Wingdings" panose="05000000000000000000" pitchFamily="2" charset="2"/>
              <a:buChar char="q"/>
            </a:pPr>
            <a:r>
              <a:rPr lang="nl-NL" sz="1800" dirty="0"/>
              <a:t>Formulaire </a:t>
            </a:r>
            <a:r>
              <a:rPr lang="nl-NL" sz="1800" dirty="0" err="1"/>
              <a:t>d’évaluation</a:t>
            </a:r>
            <a:r>
              <a:rPr lang="nl-NL" sz="1800" dirty="0"/>
              <a:t> </a:t>
            </a:r>
            <a:r>
              <a:rPr lang="nl-NL" sz="1800" dirty="0" err="1"/>
              <a:t>conformité</a:t>
            </a:r>
            <a:r>
              <a:rPr lang="nl-NL" sz="1800" dirty="0"/>
              <a:t> PSS à </a:t>
            </a:r>
            <a:r>
              <a:rPr lang="nl-NL" sz="1800" dirty="0" err="1"/>
              <a:t>joindre</a:t>
            </a:r>
            <a:r>
              <a:rPr lang="nl-NL" sz="1800" dirty="0"/>
              <a:t> à </a:t>
            </a:r>
            <a:r>
              <a:rPr lang="nl-NL" sz="1800" dirty="0" err="1"/>
              <a:t>l’offre</a:t>
            </a:r>
            <a:endParaRPr lang="nl-NL" sz="1800" dirty="0"/>
          </a:p>
          <a:p>
            <a:pPr lvl="2">
              <a:buFont typeface="Wingdings" panose="05000000000000000000" pitchFamily="2" charset="2"/>
              <a:buChar char="q"/>
            </a:pPr>
            <a:r>
              <a:rPr lang="nl-NL" sz="1800" dirty="0"/>
              <a:t>OE joint </a:t>
            </a:r>
            <a:r>
              <a:rPr lang="nl-NL" sz="1800" dirty="0" err="1"/>
              <a:t>un</a:t>
            </a:r>
            <a:r>
              <a:rPr lang="nl-NL" sz="1800" dirty="0"/>
              <a:t> “Risico Inventarisatie en Evaluatie” au formulaire </a:t>
            </a:r>
            <a:r>
              <a:rPr lang="nl-NL" sz="1800" dirty="0" err="1"/>
              <a:t>qui</a:t>
            </a:r>
            <a:r>
              <a:rPr lang="nl-NL" sz="1800" dirty="0"/>
              <a:t> </a:t>
            </a:r>
            <a:r>
              <a:rPr lang="nl-NL" sz="1800" dirty="0" err="1"/>
              <a:t>est</a:t>
            </a:r>
            <a:r>
              <a:rPr lang="nl-NL" sz="1800" dirty="0"/>
              <a:t> </a:t>
            </a:r>
            <a:r>
              <a:rPr lang="nl-NL" sz="1800" dirty="0" err="1"/>
              <a:t>un</a:t>
            </a:r>
            <a:r>
              <a:rPr lang="nl-NL" sz="1800" dirty="0"/>
              <a:t> </a:t>
            </a:r>
            <a:r>
              <a:rPr lang="nl-NL" sz="1800" dirty="0" err="1"/>
              <a:t>doc</a:t>
            </a:r>
            <a:r>
              <a:rPr lang="nl-NL" sz="1800" dirty="0"/>
              <a:t> </a:t>
            </a:r>
            <a:r>
              <a:rPr lang="nl-NL" sz="1800" dirty="0" err="1"/>
              <a:t>général</a:t>
            </a:r>
            <a:r>
              <a:rPr lang="nl-NL" sz="1800" dirty="0"/>
              <a:t> </a:t>
            </a:r>
            <a:r>
              <a:rPr lang="nl-NL" sz="1800" dirty="0" err="1"/>
              <a:t>portant</a:t>
            </a:r>
            <a:r>
              <a:rPr lang="nl-NL" sz="1800" dirty="0"/>
              <a:t> </a:t>
            </a:r>
            <a:r>
              <a:rPr lang="nl-NL" sz="1800" dirty="0" err="1"/>
              <a:t>sur</a:t>
            </a:r>
            <a:r>
              <a:rPr lang="nl-NL" sz="1800" dirty="0"/>
              <a:t> des </a:t>
            </a:r>
            <a:r>
              <a:rPr lang="nl-NL" sz="1800" dirty="0" err="1"/>
              <a:t>travaux</a:t>
            </a:r>
            <a:r>
              <a:rPr lang="nl-NL" sz="1800" dirty="0"/>
              <a:t> de </a:t>
            </a:r>
            <a:r>
              <a:rPr lang="nl-NL" sz="1800" dirty="0" err="1"/>
              <a:t>voirie</a:t>
            </a:r>
            <a:endParaRPr lang="nl-NL" sz="1800" dirty="0"/>
          </a:p>
          <a:p>
            <a:pPr lvl="2">
              <a:buFont typeface="Wingdings" panose="05000000000000000000" pitchFamily="2" charset="2"/>
              <a:buChar char="q"/>
            </a:pPr>
            <a:r>
              <a:rPr lang="nl-NL" sz="1800" dirty="0" err="1"/>
              <a:t>Irrégularité</a:t>
            </a:r>
            <a:r>
              <a:rPr lang="nl-NL" sz="1800" dirty="0"/>
              <a:t> </a:t>
            </a:r>
            <a:r>
              <a:rPr lang="nl-NL" sz="1800" dirty="0" err="1"/>
              <a:t>substantielle</a:t>
            </a:r>
            <a:r>
              <a:rPr lang="nl-NL" sz="1800" dirty="0"/>
              <a:t> </a:t>
            </a:r>
            <a:r>
              <a:rPr lang="nl-NL" sz="1800" dirty="0" err="1"/>
              <a:t>car</a:t>
            </a:r>
            <a:r>
              <a:rPr lang="nl-NL" sz="1800" dirty="0"/>
              <a:t> </a:t>
            </a:r>
            <a:r>
              <a:rPr lang="nl-NL" sz="1800" dirty="0" err="1"/>
              <a:t>doute</a:t>
            </a:r>
            <a:r>
              <a:rPr lang="nl-NL" sz="1800" dirty="0"/>
              <a:t> </a:t>
            </a:r>
            <a:r>
              <a:rPr lang="nl-NL" sz="1800" dirty="0" err="1"/>
              <a:t>sur</a:t>
            </a:r>
            <a:r>
              <a:rPr lang="nl-NL" sz="1800" dirty="0"/>
              <a:t> </a:t>
            </a:r>
            <a:r>
              <a:rPr lang="nl-NL" sz="1800" dirty="0" err="1"/>
              <a:t>l’engagement</a:t>
            </a:r>
            <a:r>
              <a:rPr lang="nl-NL" sz="1800" dirty="0"/>
              <a:t> du </a:t>
            </a:r>
            <a:r>
              <a:rPr lang="nl-NL" sz="1800" dirty="0" err="1"/>
              <a:t>soumissionnaire</a:t>
            </a:r>
            <a:endParaRPr lang="fr-BE" sz="1800" dirty="0"/>
          </a:p>
          <a:p>
            <a:pPr marL="0" lvl="2" indent="0">
              <a:buNone/>
            </a:pPr>
            <a:endParaRPr lang="fr-BE" dirty="0"/>
          </a:p>
          <a:p>
            <a:pPr marL="914400" lvl="2" indent="0">
              <a:buNone/>
            </a:pPr>
            <a:endParaRPr lang="fr-FR" dirty="0"/>
          </a:p>
        </p:txBody>
      </p:sp>
    </p:spTree>
    <p:extLst>
      <p:ext uri="{BB962C8B-B14F-4D97-AF65-F5344CB8AC3E}">
        <p14:creationId xmlns:p14="http://schemas.microsoft.com/office/powerpoint/2010/main" val="204258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B70898-994B-7FC7-B66A-BCEA1BCE7D41}"/>
              </a:ext>
            </a:extLst>
          </p:cNvPr>
          <p:cNvSpPr>
            <a:spLocks noGrp="1"/>
          </p:cNvSpPr>
          <p:nvPr>
            <p:ph type="title"/>
          </p:nvPr>
        </p:nvSpPr>
        <p:spPr/>
        <p:txBody>
          <a:bodyPr>
            <a:normAutofit fontScale="90000"/>
          </a:bodyPr>
          <a:lstStyle/>
          <a:p>
            <a:r>
              <a:rPr lang="fr-FR" dirty="0"/>
              <a:t>indemnité DE SOUMISSION - art. 12/9 LMP</a:t>
            </a:r>
            <a:br>
              <a:rPr lang="fr-FR" dirty="0"/>
            </a:br>
            <a:endParaRPr lang="fr-BE" dirty="0"/>
          </a:p>
        </p:txBody>
      </p:sp>
      <p:sp>
        <p:nvSpPr>
          <p:cNvPr id="3" name="Espace réservé du contenu 2">
            <a:extLst>
              <a:ext uri="{FF2B5EF4-FFF2-40B4-BE49-F238E27FC236}">
                <a16:creationId xmlns:a16="http://schemas.microsoft.com/office/drawing/2014/main" id="{1A8C2BE3-5234-A7B0-DBCC-E7D1159B2019}"/>
              </a:ext>
            </a:extLst>
          </p:cNvPr>
          <p:cNvSpPr>
            <a:spLocks noGrp="1"/>
          </p:cNvSpPr>
          <p:nvPr>
            <p:ph idx="1"/>
          </p:nvPr>
        </p:nvSpPr>
        <p:spPr/>
        <p:txBody>
          <a:bodyPr>
            <a:normAutofit fontScale="55000" lnSpcReduction="20000"/>
          </a:bodyPr>
          <a:lstStyle/>
          <a:p>
            <a:r>
              <a:rPr lang="fr-FR" b="1" u="sng" dirty="0"/>
              <a:t>Obligation de paiement d’une indemnité</a:t>
            </a:r>
            <a:r>
              <a:rPr lang="fr-FR" dirty="0"/>
              <a:t> si </a:t>
            </a:r>
            <a:r>
              <a:rPr lang="fr-FR" u="sng" dirty="0"/>
              <a:t>offres</a:t>
            </a:r>
            <a:r>
              <a:rPr lang="fr-FR" dirty="0"/>
              <a:t> avec échantillons / maquettes / prototypes / dessins / conception graphique dans les domaines des arts plastiques, des arts musicaux, des arts cinématographiques ou des arts du spectacle</a:t>
            </a:r>
          </a:p>
          <a:p>
            <a:pPr lvl="3">
              <a:buFont typeface="Courier New" panose="02070309020205020404" pitchFamily="49" charset="0"/>
              <a:buChar char="o"/>
            </a:pPr>
            <a:r>
              <a:rPr lang="fr-FR" dirty="0"/>
              <a:t>Objectif: récompenser efforts en matière de conception et susciter la concurrence</a:t>
            </a:r>
          </a:p>
          <a:p>
            <a:pPr lvl="3">
              <a:buFont typeface="Courier New" panose="02070309020205020404" pitchFamily="49" charset="0"/>
              <a:buChar char="o"/>
            </a:pPr>
            <a:r>
              <a:rPr lang="fr-FR" dirty="0"/>
              <a:t>PNSPP / PR / PCAN mais faculté en PO et PND (car risques budgétaires puisque pas de limitation du nombre d’offres)</a:t>
            </a:r>
          </a:p>
          <a:p>
            <a:pPr lvl="3">
              <a:buFont typeface="Courier New" panose="02070309020205020404" pitchFamily="49" charset="0"/>
              <a:buChar char="o"/>
            </a:pPr>
            <a:r>
              <a:rPr lang="fr-FR" dirty="0"/>
              <a:t>Pas d’application si primes offertes en dialogue compétitif (art. 39 §8 LMP) ou concours (art. 119 §3 AR 18/04/17)</a:t>
            </a:r>
          </a:p>
          <a:p>
            <a:pPr lvl="3">
              <a:buFont typeface="Courier New" panose="02070309020205020404" pitchFamily="49" charset="0"/>
              <a:buChar char="o"/>
            </a:pPr>
            <a:r>
              <a:rPr lang="fr-FR" dirty="0"/>
              <a:t>Pas d’indemnité pour adjudicataire</a:t>
            </a:r>
          </a:p>
          <a:p>
            <a:pPr lvl="3">
              <a:buFont typeface="Courier New" panose="02070309020205020404" pitchFamily="49" charset="0"/>
              <a:buChar char="o"/>
            </a:pPr>
            <a:r>
              <a:rPr lang="fr-FR" dirty="0"/>
              <a:t>Indemnité peut être réduite ou supprimée pour offre substantiellement irrégulière ou inacceptable </a:t>
            </a:r>
          </a:p>
          <a:p>
            <a:pPr lvl="3">
              <a:buFont typeface="Courier New" panose="02070309020205020404" pitchFamily="49" charset="0"/>
              <a:buChar char="o"/>
            </a:pPr>
            <a:r>
              <a:rPr lang="fr-FR" dirty="0"/>
              <a:t>Même si renonciation à attribution / conclusions MP et/ou relance</a:t>
            </a:r>
          </a:p>
          <a:p>
            <a:pPr lvl="3">
              <a:buFont typeface="Courier New" panose="02070309020205020404" pitchFamily="49" charset="0"/>
              <a:buChar char="o"/>
            </a:pPr>
            <a:endParaRPr lang="fr-FR" dirty="0"/>
          </a:p>
          <a:p>
            <a:pPr marL="285750" lvl="3" indent="-285750"/>
            <a:r>
              <a:rPr lang="fr-FR" sz="2400" dirty="0"/>
              <a:t>Applicable aux MP d’architecture / promotion immobilière?</a:t>
            </a:r>
          </a:p>
          <a:p>
            <a:pPr marL="285750" lvl="3" indent="-285750"/>
            <a:r>
              <a:rPr lang="fr-FR" sz="2400" dirty="0"/>
              <a:t>Applicable aux dessins techniques</a:t>
            </a:r>
          </a:p>
          <a:p>
            <a:pPr marL="285750" indent="-285750"/>
            <a:r>
              <a:rPr lang="fr-FR" sz="2400" dirty="0"/>
              <a:t>Montant fixé par CSC: proportionnalité – compenser partiellement le préjudice subi</a:t>
            </a:r>
          </a:p>
          <a:p>
            <a:pPr marL="285750" indent="-285750"/>
            <a:r>
              <a:rPr lang="fr-FR" sz="2400" dirty="0"/>
              <a:t>A payer dans 30 jours conclusion et 6 mois attribution/renonciation et sans TVA (sauf utilisation des résultats par le PA)</a:t>
            </a:r>
          </a:p>
          <a:p>
            <a:pPr marL="285750" indent="-285750"/>
            <a:r>
              <a:rPr lang="fr-FR" sz="2400" dirty="0"/>
              <a:t>Formulaire électronique à joindre à l’avis d’attribution</a:t>
            </a:r>
          </a:p>
          <a:p>
            <a:pPr marL="285750" indent="-285750"/>
            <a:r>
              <a:rPr lang="fr-FR" sz="2400" dirty="0"/>
              <a:t>Entrée en vigueur pour tous MP lancés </a:t>
            </a:r>
            <a:r>
              <a:rPr lang="fr-FR" sz="2400" dirty="0" err="1"/>
              <a:t>àpd</a:t>
            </a:r>
            <a:r>
              <a:rPr lang="fr-FR" sz="2400" dirty="0"/>
              <a:t> 1/02/24</a:t>
            </a:r>
          </a:p>
          <a:p>
            <a:endParaRPr lang="fr-BE" dirty="0"/>
          </a:p>
        </p:txBody>
      </p:sp>
    </p:spTree>
    <p:extLst>
      <p:ext uri="{BB962C8B-B14F-4D97-AF65-F5344CB8AC3E}">
        <p14:creationId xmlns:p14="http://schemas.microsoft.com/office/powerpoint/2010/main" val="2950574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AC7D1-5BEA-17AE-4629-E3AB8AAD6150}"/>
              </a:ext>
            </a:extLst>
          </p:cNvPr>
          <p:cNvSpPr>
            <a:spLocks noGrp="1"/>
          </p:cNvSpPr>
          <p:nvPr>
            <p:ph type="title"/>
          </p:nvPr>
        </p:nvSpPr>
        <p:spPr/>
        <p:txBody>
          <a:bodyPr/>
          <a:lstStyle/>
          <a:p>
            <a:r>
              <a:rPr lang="fr-FR" dirty="0"/>
              <a:t>IRREGULARITE CSC?</a:t>
            </a:r>
            <a:endParaRPr lang="fr-BE" dirty="0"/>
          </a:p>
        </p:txBody>
      </p:sp>
      <p:sp>
        <p:nvSpPr>
          <p:cNvPr id="3" name="Espace réservé du contenu 2">
            <a:extLst>
              <a:ext uri="{FF2B5EF4-FFF2-40B4-BE49-F238E27FC236}">
                <a16:creationId xmlns:a16="http://schemas.microsoft.com/office/drawing/2014/main" id="{78C548A7-A3CA-639A-2EF8-50C15ABCF04C}"/>
              </a:ext>
            </a:extLst>
          </p:cNvPr>
          <p:cNvSpPr>
            <a:spLocks noGrp="1"/>
          </p:cNvSpPr>
          <p:nvPr>
            <p:ph idx="1"/>
          </p:nvPr>
        </p:nvSpPr>
        <p:spPr/>
        <p:txBody>
          <a:bodyPr>
            <a:normAutofit/>
          </a:bodyPr>
          <a:lstStyle/>
          <a:p>
            <a:r>
              <a:rPr lang="nl-NL" dirty="0" err="1"/>
              <a:t>RvSt</a:t>
            </a:r>
            <a:r>
              <a:rPr lang="nl-NL" dirty="0"/>
              <a:t> 253.859 van 24 mei 2022 , KRINKELS / VLAAMSE GEWEST </a:t>
            </a:r>
          </a:p>
          <a:p>
            <a:pPr lvl="1">
              <a:buFont typeface="Wingdings" panose="05000000000000000000" pitchFamily="2" charset="2"/>
              <a:buChar char="q"/>
            </a:pPr>
            <a:r>
              <a:rPr lang="nl-NL" sz="1900" dirty="0"/>
              <a:t>MP </a:t>
            </a:r>
            <a:r>
              <a:rPr lang="nl-NL" sz="1900" dirty="0" err="1"/>
              <a:t>entretien</a:t>
            </a:r>
            <a:r>
              <a:rPr lang="nl-NL" sz="1900" dirty="0"/>
              <a:t> </a:t>
            </a:r>
            <a:r>
              <a:rPr lang="nl-NL" sz="1900" dirty="0" err="1"/>
              <a:t>abords</a:t>
            </a:r>
            <a:r>
              <a:rPr lang="nl-NL" sz="1900" dirty="0"/>
              <a:t> autoroutes </a:t>
            </a:r>
            <a:r>
              <a:rPr lang="nl-NL" sz="1900" dirty="0" err="1"/>
              <a:t>scindé</a:t>
            </a:r>
            <a:r>
              <a:rPr lang="nl-NL" sz="1900" dirty="0"/>
              <a:t> en 2 </a:t>
            </a:r>
            <a:r>
              <a:rPr lang="nl-NL" sz="1900" dirty="0" err="1"/>
              <a:t>lots</a:t>
            </a:r>
            <a:endParaRPr lang="nl-NL" sz="1900" dirty="0"/>
          </a:p>
          <a:p>
            <a:pPr lvl="1">
              <a:buFont typeface="Wingdings" panose="05000000000000000000" pitchFamily="2" charset="2"/>
              <a:buChar char="q"/>
            </a:pPr>
            <a:r>
              <a:rPr lang="nl-NL" sz="1900" dirty="0"/>
              <a:t> </a:t>
            </a:r>
            <a:r>
              <a:rPr lang="nl-NL" sz="1900" dirty="0" err="1"/>
              <a:t>Exigence</a:t>
            </a:r>
            <a:r>
              <a:rPr lang="nl-NL" sz="1900" dirty="0"/>
              <a:t> de formulaire et prix PSS pour </a:t>
            </a:r>
            <a:r>
              <a:rPr lang="nl-NL" sz="1900" dirty="0" err="1"/>
              <a:t>travaux</a:t>
            </a:r>
            <a:r>
              <a:rPr lang="nl-NL" sz="1900" dirty="0"/>
              <a:t> </a:t>
            </a:r>
            <a:r>
              <a:rPr lang="nl-NL" sz="1900" dirty="0" err="1"/>
              <a:t>réalisés</a:t>
            </a:r>
            <a:r>
              <a:rPr lang="nl-NL" sz="1900" dirty="0"/>
              <a:t> sous tunnel, à </a:t>
            </a:r>
            <a:r>
              <a:rPr lang="nl-NL" sz="1900" dirty="0" err="1"/>
              <a:t>peine</a:t>
            </a:r>
            <a:r>
              <a:rPr lang="nl-NL" sz="1900" dirty="0"/>
              <a:t> </a:t>
            </a:r>
            <a:r>
              <a:rPr lang="nl-NL" sz="1900" dirty="0" err="1"/>
              <a:t>d’irrégularité</a:t>
            </a:r>
            <a:r>
              <a:rPr lang="nl-NL" sz="1900" dirty="0"/>
              <a:t> </a:t>
            </a:r>
            <a:r>
              <a:rPr lang="nl-NL" sz="1900" dirty="0" err="1"/>
              <a:t>substantielle</a:t>
            </a:r>
            <a:endParaRPr lang="nl-NL" sz="1900" dirty="0"/>
          </a:p>
          <a:p>
            <a:pPr lvl="1">
              <a:buFont typeface="Wingdings" panose="05000000000000000000" pitchFamily="2" charset="2"/>
              <a:buChar char="q"/>
            </a:pPr>
            <a:r>
              <a:rPr lang="nl-NL" sz="1900" dirty="0"/>
              <a:t> </a:t>
            </a:r>
            <a:r>
              <a:rPr lang="nl-NL" sz="1900" dirty="0" err="1"/>
              <a:t>Offre</a:t>
            </a:r>
            <a:r>
              <a:rPr lang="nl-NL" sz="1900" dirty="0"/>
              <a:t> </a:t>
            </a:r>
            <a:r>
              <a:rPr lang="nl-NL" sz="1900" dirty="0" err="1"/>
              <a:t>déclarée</a:t>
            </a:r>
            <a:r>
              <a:rPr lang="nl-NL" sz="1900" dirty="0"/>
              <a:t> </a:t>
            </a:r>
            <a:r>
              <a:rPr lang="nl-NL" sz="1900" dirty="0" err="1"/>
              <a:t>substantiellement</a:t>
            </a:r>
            <a:r>
              <a:rPr lang="nl-NL" sz="1900" dirty="0"/>
              <a:t> </a:t>
            </a:r>
            <a:r>
              <a:rPr lang="nl-NL" sz="1900" dirty="0" err="1"/>
              <a:t>irrégulière</a:t>
            </a:r>
            <a:r>
              <a:rPr lang="nl-NL" sz="1900" dirty="0"/>
              <a:t> pour les deux </a:t>
            </a:r>
            <a:r>
              <a:rPr lang="nl-NL" sz="1900" dirty="0" err="1"/>
              <a:t>lots</a:t>
            </a:r>
            <a:r>
              <a:rPr lang="nl-NL" sz="1900" dirty="0"/>
              <a:t>, </a:t>
            </a:r>
            <a:r>
              <a:rPr lang="nl-NL" sz="1900" dirty="0" err="1"/>
              <a:t>faute</a:t>
            </a:r>
            <a:r>
              <a:rPr lang="nl-NL" sz="1900" dirty="0"/>
              <a:t> de </a:t>
            </a:r>
            <a:r>
              <a:rPr lang="nl-NL" sz="1900" dirty="0" err="1"/>
              <a:t>présence</a:t>
            </a:r>
            <a:r>
              <a:rPr lang="nl-NL" sz="1900" dirty="0"/>
              <a:t> du formulaire</a:t>
            </a:r>
          </a:p>
          <a:p>
            <a:pPr lvl="1">
              <a:buFont typeface="Wingdings" panose="05000000000000000000" pitchFamily="2" charset="2"/>
              <a:buChar char="q"/>
            </a:pPr>
            <a:r>
              <a:rPr lang="nl-NL" sz="1900" dirty="0"/>
              <a:t> </a:t>
            </a:r>
            <a:r>
              <a:rPr lang="nl-NL" sz="1900" dirty="0" err="1"/>
              <a:t>Violation</a:t>
            </a:r>
            <a:r>
              <a:rPr lang="nl-NL" sz="1900" dirty="0"/>
              <a:t> du principe de </a:t>
            </a:r>
            <a:r>
              <a:rPr lang="nl-NL" sz="1900" dirty="0" err="1"/>
              <a:t>proportionnalité</a:t>
            </a:r>
            <a:r>
              <a:rPr lang="nl-NL" sz="1900" dirty="0"/>
              <a:t> </a:t>
            </a:r>
            <a:r>
              <a:rPr lang="nl-NL" sz="1900" dirty="0" err="1"/>
              <a:t>car</a:t>
            </a:r>
            <a:r>
              <a:rPr lang="nl-NL" sz="1900" dirty="0"/>
              <a:t> </a:t>
            </a:r>
            <a:r>
              <a:rPr lang="nl-NL" sz="1900" dirty="0" err="1"/>
              <a:t>exigence</a:t>
            </a:r>
            <a:r>
              <a:rPr lang="nl-NL" sz="1900" dirty="0"/>
              <a:t> PSS </a:t>
            </a:r>
            <a:r>
              <a:rPr lang="nl-NL" sz="1900" dirty="0" err="1"/>
              <a:t>n’a</a:t>
            </a:r>
            <a:r>
              <a:rPr lang="nl-NL" sz="1900" dirty="0"/>
              <a:t> </a:t>
            </a:r>
            <a:r>
              <a:rPr lang="nl-NL" sz="1900" dirty="0" err="1"/>
              <a:t>trait</a:t>
            </a:r>
            <a:r>
              <a:rPr lang="nl-NL" sz="1900" dirty="0"/>
              <a:t> </a:t>
            </a:r>
            <a:r>
              <a:rPr lang="nl-NL" sz="1900" dirty="0" err="1"/>
              <a:t>qu’au</a:t>
            </a:r>
            <a:r>
              <a:rPr lang="nl-NL" sz="1900" dirty="0"/>
              <a:t> tunnel, </a:t>
            </a:r>
            <a:r>
              <a:rPr lang="nl-NL" sz="1900" dirty="0" err="1"/>
              <a:t>visé</a:t>
            </a:r>
            <a:r>
              <a:rPr lang="nl-NL" sz="1900" dirty="0"/>
              <a:t> par le lot 1 </a:t>
            </a:r>
          </a:p>
          <a:p>
            <a:pPr marL="0" lvl="1" indent="0">
              <a:buNone/>
            </a:pPr>
            <a:endParaRPr lang="nl-NL" sz="1800" dirty="0"/>
          </a:p>
          <a:p>
            <a:pPr marL="457200" lvl="1" indent="0">
              <a:buNone/>
            </a:pPr>
            <a:endParaRPr lang="fr-BE" dirty="0"/>
          </a:p>
        </p:txBody>
      </p:sp>
    </p:spTree>
    <p:extLst>
      <p:ext uri="{BB962C8B-B14F-4D97-AF65-F5344CB8AC3E}">
        <p14:creationId xmlns:p14="http://schemas.microsoft.com/office/powerpoint/2010/main" val="2674023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AC7D1-5BEA-17AE-4629-E3AB8AAD6150}"/>
              </a:ext>
            </a:extLst>
          </p:cNvPr>
          <p:cNvSpPr>
            <a:spLocks noGrp="1"/>
          </p:cNvSpPr>
          <p:nvPr>
            <p:ph type="title"/>
          </p:nvPr>
        </p:nvSpPr>
        <p:spPr/>
        <p:txBody>
          <a:bodyPr/>
          <a:lstStyle/>
          <a:p>
            <a:r>
              <a:rPr lang="fr-FR" dirty="0"/>
              <a:t>IRREGULARITE CSC?</a:t>
            </a:r>
            <a:endParaRPr lang="fr-BE" dirty="0"/>
          </a:p>
        </p:txBody>
      </p:sp>
      <p:sp>
        <p:nvSpPr>
          <p:cNvPr id="3" name="Espace réservé du contenu 2">
            <a:extLst>
              <a:ext uri="{FF2B5EF4-FFF2-40B4-BE49-F238E27FC236}">
                <a16:creationId xmlns:a16="http://schemas.microsoft.com/office/drawing/2014/main" id="{78C548A7-A3CA-639A-2EF8-50C15ABCF04C}"/>
              </a:ext>
            </a:extLst>
          </p:cNvPr>
          <p:cNvSpPr>
            <a:spLocks noGrp="1"/>
          </p:cNvSpPr>
          <p:nvPr>
            <p:ph idx="1"/>
          </p:nvPr>
        </p:nvSpPr>
        <p:spPr/>
        <p:txBody>
          <a:bodyPr>
            <a:normAutofit/>
          </a:bodyPr>
          <a:lstStyle/>
          <a:p>
            <a:pPr marL="342900" lvl="1" indent="-342900"/>
            <a:r>
              <a:rPr lang="fr-FR" sz="2200" dirty="0"/>
              <a:t>CE arrêt n°250.237 du 26 mars 2021 SOLABEL / LOGIS SOCIAL DE LIÈGE:</a:t>
            </a:r>
          </a:p>
          <a:p>
            <a:pPr lvl="2">
              <a:buFont typeface="Wingdings" panose="05000000000000000000" pitchFamily="2" charset="2"/>
              <a:buChar char="q"/>
            </a:pPr>
            <a:r>
              <a:rPr lang="fr-FR" sz="1900" dirty="0"/>
              <a:t>MP travaux toiture logements JUPILLE</a:t>
            </a:r>
          </a:p>
          <a:p>
            <a:pPr lvl="2">
              <a:buFont typeface="Wingdings" panose="05000000000000000000" pitchFamily="2" charset="2"/>
              <a:buChar char="q"/>
            </a:pPr>
            <a:r>
              <a:rPr lang="fr-FR" sz="1900" dirty="0"/>
              <a:t>notions de PGSS vs PPSS</a:t>
            </a:r>
          </a:p>
          <a:p>
            <a:pPr lvl="2">
              <a:buFont typeface="Wingdings" panose="05000000000000000000" pitchFamily="2" charset="2"/>
              <a:buChar char="q"/>
            </a:pPr>
            <a:r>
              <a:rPr lang="fr-FR" sz="1900" dirty="0"/>
              <a:t>Pas exigé de déposer un PPSS (et même déconseillé de le prévoir – circulaire 18/12/2007)</a:t>
            </a:r>
          </a:p>
          <a:p>
            <a:pPr lvl="2">
              <a:buFont typeface="Wingdings" panose="05000000000000000000" pitchFamily="2" charset="2"/>
              <a:buChar char="q"/>
            </a:pPr>
            <a:r>
              <a:rPr lang="fr-FR" sz="1900" dirty="0"/>
              <a:t>Uniquement demandé de joindre les formulaires démontrant le respect du PGSS</a:t>
            </a:r>
          </a:p>
          <a:p>
            <a:pPr marL="0" lvl="1" indent="0">
              <a:buNone/>
            </a:pPr>
            <a:endParaRPr lang="nl-NL" sz="1800" dirty="0"/>
          </a:p>
          <a:p>
            <a:pPr marL="457200" lvl="1" indent="0">
              <a:buNone/>
            </a:pPr>
            <a:endParaRPr lang="fr-BE" dirty="0"/>
          </a:p>
        </p:txBody>
      </p:sp>
    </p:spTree>
    <p:extLst>
      <p:ext uri="{BB962C8B-B14F-4D97-AF65-F5344CB8AC3E}">
        <p14:creationId xmlns:p14="http://schemas.microsoft.com/office/powerpoint/2010/main" val="1541051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341481-8138-DCB2-6735-5927CD5B38E7}"/>
              </a:ext>
            </a:extLst>
          </p:cNvPr>
          <p:cNvSpPr>
            <a:spLocks noGrp="1"/>
          </p:cNvSpPr>
          <p:nvPr>
            <p:ph type="title"/>
          </p:nvPr>
        </p:nvSpPr>
        <p:spPr/>
        <p:txBody>
          <a:bodyPr/>
          <a:lstStyle/>
          <a:p>
            <a:r>
              <a:rPr lang="fr-FR" dirty="0"/>
              <a:t>IRREGULARITE CSC?</a:t>
            </a:r>
            <a:endParaRPr lang="fr-BE" dirty="0"/>
          </a:p>
        </p:txBody>
      </p:sp>
      <p:sp>
        <p:nvSpPr>
          <p:cNvPr id="3" name="Espace réservé du contenu 2">
            <a:extLst>
              <a:ext uri="{FF2B5EF4-FFF2-40B4-BE49-F238E27FC236}">
                <a16:creationId xmlns:a16="http://schemas.microsoft.com/office/drawing/2014/main" id="{4B0E27A4-62F9-D485-6748-3F9C7A88AAE3}"/>
              </a:ext>
            </a:extLst>
          </p:cNvPr>
          <p:cNvSpPr>
            <a:spLocks noGrp="1"/>
          </p:cNvSpPr>
          <p:nvPr>
            <p:ph idx="1"/>
          </p:nvPr>
        </p:nvSpPr>
        <p:spPr/>
        <p:txBody>
          <a:bodyPr>
            <a:normAutofit/>
          </a:bodyPr>
          <a:lstStyle/>
          <a:p>
            <a:r>
              <a:rPr lang="nl-NL" dirty="0" err="1"/>
              <a:t>RvSt</a:t>
            </a:r>
            <a:r>
              <a:rPr lang="nl-NL" dirty="0"/>
              <a:t> nr. 250.263 du 30/03/21, NV GENERAL INDUSTRIAL ASSISTANCE CATARO / VLAAMSE WATERWEG </a:t>
            </a:r>
          </a:p>
          <a:p>
            <a:pPr lvl="2">
              <a:buFont typeface="Courier New" panose="02070309020205020404" pitchFamily="49" charset="0"/>
              <a:buChar char="o"/>
            </a:pPr>
            <a:r>
              <a:rPr lang="nl-NL" dirty="0" err="1"/>
              <a:t>Nettoyage</a:t>
            </a:r>
            <a:r>
              <a:rPr lang="nl-NL" dirty="0"/>
              <a:t> </a:t>
            </a:r>
            <a:r>
              <a:rPr lang="nl-NL" dirty="0" err="1"/>
              <a:t>matériaux</a:t>
            </a:r>
            <a:r>
              <a:rPr lang="nl-NL" dirty="0"/>
              <a:t> de </a:t>
            </a:r>
            <a:r>
              <a:rPr lang="nl-NL" dirty="0" err="1"/>
              <a:t>chantier</a:t>
            </a:r>
            <a:r>
              <a:rPr lang="nl-NL" dirty="0"/>
              <a:t> et </a:t>
            </a:r>
            <a:r>
              <a:rPr lang="nl-NL" dirty="0" err="1"/>
              <a:t>bois</a:t>
            </a:r>
            <a:r>
              <a:rPr lang="nl-NL" dirty="0"/>
              <a:t> </a:t>
            </a:r>
            <a:r>
              <a:rPr lang="nl-NL" dirty="0" err="1"/>
              <a:t>charriés</a:t>
            </a:r>
            <a:r>
              <a:rPr lang="nl-NL" dirty="0"/>
              <a:t> par les </a:t>
            </a:r>
            <a:r>
              <a:rPr lang="nl-NL" dirty="0" err="1"/>
              <a:t>canaux</a:t>
            </a:r>
            <a:endParaRPr lang="nl-NL" dirty="0"/>
          </a:p>
          <a:p>
            <a:pPr lvl="2">
              <a:buFont typeface="Courier New" panose="02070309020205020404" pitchFamily="49" charset="0"/>
              <a:buChar char="o"/>
            </a:pPr>
            <a:r>
              <a:rPr lang="nl-NL" dirty="0" err="1"/>
              <a:t>Contestation</a:t>
            </a:r>
            <a:r>
              <a:rPr lang="nl-NL" dirty="0"/>
              <a:t> de </a:t>
            </a:r>
            <a:r>
              <a:rPr lang="nl-NL" dirty="0" err="1"/>
              <a:t>l’application</a:t>
            </a:r>
            <a:r>
              <a:rPr lang="nl-NL" dirty="0"/>
              <a:t> AR 25/01/2001: </a:t>
            </a:r>
            <a:r>
              <a:rPr lang="nl-NL" dirty="0" err="1"/>
              <a:t>travaux</a:t>
            </a:r>
            <a:r>
              <a:rPr lang="nl-NL" dirty="0"/>
              <a:t> génie civil</a:t>
            </a:r>
          </a:p>
          <a:p>
            <a:pPr lvl="2">
              <a:buFont typeface="Courier New" panose="02070309020205020404" pitchFamily="49" charset="0"/>
              <a:buChar char="o"/>
            </a:pPr>
            <a:r>
              <a:rPr lang="nl-NL" dirty="0"/>
              <a:t>CE </a:t>
            </a:r>
            <a:r>
              <a:rPr lang="nl-NL" dirty="0" err="1"/>
              <a:t>autorise</a:t>
            </a:r>
            <a:r>
              <a:rPr lang="nl-NL" dirty="0"/>
              <a:t> que le CSC </a:t>
            </a:r>
            <a:r>
              <a:rPr lang="nl-NL" dirty="0" err="1"/>
              <a:t>fasse</a:t>
            </a:r>
            <a:r>
              <a:rPr lang="nl-NL" dirty="0"/>
              <a:t> </a:t>
            </a:r>
            <a:r>
              <a:rPr lang="nl-NL" dirty="0" err="1"/>
              <a:t>application</a:t>
            </a:r>
            <a:r>
              <a:rPr lang="nl-NL" dirty="0"/>
              <a:t> volontaire des </a:t>
            </a:r>
            <a:r>
              <a:rPr lang="nl-NL" dirty="0" err="1"/>
              <a:t>exigences</a:t>
            </a:r>
            <a:r>
              <a:rPr lang="nl-NL" dirty="0"/>
              <a:t> de </a:t>
            </a:r>
            <a:r>
              <a:rPr lang="nl-NL" dirty="0" err="1"/>
              <a:t>l’article</a:t>
            </a:r>
            <a:r>
              <a:rPr lang="nl-NL" dirty="0"/>
              <a:t> 30</a:t>
            </a:r>
          </a:p>
          <a:p>
            <a:pPr marL="0" lvl="2" indent="0">
              <a:buNone/>
            </a:pPr>
            <a:endParaRPr lang="nl-NL" dirty="0"/>
          </a:p>
          <a:p>
            <a:pPr marL="342900" lvl="2" indent="-342900"/>
            <a:r>
              <a:rPr lang="fr-FR" dirty="0"/>
              <a:t>CJUE arrêt C‑162/16, </a:t>
            </a:r>
            <a:r>
              <a:rPr lang="fr-FR" dirty="0" err="1"/>
              <a:t>Spinosa</a:t>
            </a:r>
            <a:r>
              <a:rPr lang="fr-FR" dirty="0"/>
              <a:t> </a:t>
            </a:r>
            <a:r>
              <a:rPr lang="fr-FR" dirty="0" err="1"/>
              <a:t>Costruzioni</a:t>
            </a:r>
            <a:r>
              <a:rPr lang="fr-FR" dirty="0"/>
              <a:t> Generali </a:t>
            </a:r>
            <a:r>
              <a:rPr lang="fr-FR" dirty="0" err="1"/>
              <a:t>SpA</a:t>
            </a:r>
            <a:r>
              <a:rPr lang="fr-FR" dirty="0"/>
              <a:t>: </a:t>
            </a:r>
          </a:p>
          <a:p>
            <a:pPr marL="0" lvl="2" indent="0">
              <a:buNone/>
            </a:pPr>
            <a:r>
              <a:rPr lang="fr-FR" dirty="0"/>
              <a:t>PA ne peut pas exclure un soumissionnaire si le CSC n’exige pas la production des documents de sécurité (et que l’obligation ne résulte que de la loi)</a:t>
            </a:r>
          </a:p>
          <a:p>
            <a:pPr marL="914400" lvl="2" indent="0">
              <a:buNone/>
            </a:pPr>
            <a:endParaRPr lang="fr-BE" dirty="0"/>
          </a:p>
        </p:txBody>
      </p:sp>
    </p:spTree>
    <p:extLst>
      <p:ext uri="{BB962C8B-B14F-4D97-AF65-F5344CB8AC3E}">
        <p14:creationId xmlns:p14="http://schemas.microsoft.com/office/powerpoint/2010/main" val="3376023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EA4E1-9A7E-A91A-88B3-90302D688D56}"/>
              </a:ext>
            </a:extLst>
          </p:cNvPr>
          <p:cNvSpPr>
            <a:spLocks noGrp="1"/>
          </p:cNvSpPr>
          <p:nvPr>
            <p:ph type="title"/>
          </p:nvPr>
        </p:nvSpPr>
        <p:spPr/>
        <p:txBody>
          <a:bodyPr/>
          <a:lstStyle/>
          <a:p>
            <a:r>
              <a:rPr lang="fr-FR" dirty="0"/>
              <a:t>Circulaire du 18/12/2007 </a:t>
            </a:r>
            <a:endParaRPr lang="fr-BE" dirty="0"/>
          </a:p>
        </p:txBody>
      </p:sp>
      <p:sp>
        <p:nvSpPr>
          <p:cNvPr id="3" name="Espace réservé du contenu 2">
            <a:extLst>
              <a:ext uri="{FF2B5EF4-FFF2-40B4-BE49-F238E27FC236}">
                <a16:creationId xmlns:a16="http://schemas.microsoft.com/office/drawing/2014/main" id="{9E3099DE-347D-F1C2-643F-3542C1FCB4E2}"/>
              </a:ext>
            </a:extLst>
          </p:cNvPr>
          <p:cNvSpPr>
            <a:spLocks noGrp="1"/>
          </p:cNvSpPr>
          <p:nvPr>
            <p:ph idx="1"/>
          </p:nvPr>
        </p:nvSpPr>
        <p:spPr/>
        <p:txBody>
          <a:bodyPr>
            <a:normAutofit/>
          </a:bodyPr>
          <a:lstStyle/>
          <a:p>
            <a:pPr lvl="2">
              <a:buFont typeface="Wingdings" panose="05000000000000000000" pitchFamily="2" charset="2"/>
              <a:buChar char="v"/>
            </a:pPr>
            <a:r>
              <a:rPr lang="fr-FR" dirty="0"/>
              <a:t>En cas de variante libre, demander le dépôt d’un PSS variante</a:t>
            </a:r>
          </a:p>
          <a:p>
            <a:pPr lvl="2">
              <a:buFont typeface="Wingdings" panose="05000000000000000000" pitchFamily="2" charset="2"/>
              <a:buChar char="v"/>
            </a:pPr>
            <a:r>
              <a:rPr lang="fr-FR" dirty="0"/>
              <a:t>En cas de concours de travaux, prévoir la désignation d’un CSS par les soumissionnaires</a:t>
            </a:r>
          </a:p>
          <a:p>
            <a:pPr lvl="2">
              <a:buFont typeface="Wingdings" panose="05000000000000000000" pitchFamily="2" charset="2"/>
              <a:buChar char="v"/>
            </a:pPr>
            <a:endParaRPr lang="fr-BE" dirty="0"/>
          </a:p>
        </p:txBody>
      </p:sp>
    </p:spTree>
    <p:extLst>
      <p:ext uri="{BB962C8B-B14F-4D97-AF65-F5344CB8AC3E}">
        <p14:creationId xmlns:p14="http://schemas.microsoft.com/office/powerpoint/2010/main" val="497697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F1796-72F3-FEA0-2872-CBBD12257925}"/>
              </a:ext>
            </a:extLst>
          </p:cNvPr>
          <p:cNvSpPr>
            <a:spLocks noGrp="1"/>
          </p:cNvSpPr>
          <p:nvPr>
            <p:ph type="ctrTitle"/>
          </p:nvPr>
        </p:nvSpPr>
        <p:spPr/>
        <p:txBody>
          <a:bodyPr/>
          <a:lstStyle/>
          <a:p>
            <a:r>
              <a:rPr lang="fr-FR" dirty="0"/>
              <a:t>DIVERS</a:t>
            </a:r>
            <a:endParaRPr lang="fr-BE" dirty="0"/>
          </a:p>
        </p:txBody>
      </p:sp>
      <p:sp>
        <p:nvSpPr>
          <p:cNvPr id="3" name="Sous-titre 2">
            <a:extLst>
              <a:ext uri="{FF2B5EF4-FFF2-40B4-BE49-F238E27FC236}">
                <a16:creationId xmlns:a16="http://schemas.microsoft.com/office/drawing/2014/main" id="{ACA5E27D-9E4F-9EF9-911B-3B54A5369846}"/>
              </a:ext>
            </a:extLst>
          </p:cNvPr>
          <p:cNvSpPr>
            <a:spLocks noGrp="1"/>
          </p:cNvSpPr>
          <p:nvPr>
            <p:ph type="subTitle" idx="1"/>
          </p:nvPr>
        </p:nvSpPr>
        <p:spPr/>
        <p:txBody>
          <a:bodyPr/>
          <a:lstStyle/>
          <a:p>
            <a:endParaRPr lang="fr-BE"/>
          </a:p>
        </p:txBody>
      </p:sp>
    </p:spTree>
    <p:extLst>
      <p:ext uri="{BB962C8B-B14F-4D97-AF65-F5344CB8AC3E}">
        <p14:creationId xmlns:p14="http://schemas.microsoft.com/office/powerpoint/2010/main" val="1149236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92CACA-59E3-D706-072C-251AAAFAE01E}"/>
              </a:ext>
            </a:extLst>
          </p:cNvPr>
          <p:cNvSpPr>
            <a:spLocks noGrp="1"/>
          </p:cNvSpPr>
          <p:nvPr>
            <p:ph type="title"/>
          </p:nvPr>
        </p:nvSpPr>
        <p:spPr/>
        <p:txBody>
          <a:bodyPr/>
          <a:lstStyle/>
          <a:p>
            <a:r>
              <a:rPr lang="fr-FR" dirty="0"/>
              <a:t>INSTALLATION DE CHANTIER</a:t>
            </a:r>
            <a:endParaRPr lang="fr-BE" dirty="0"/>
          </a:p>
        </p:txBody>
      </p:sp>
      <p:sp>
        <p:nvSpPr>
          <p:cNvPr id="3" name="Espace réservé du contenu 2">
            <a:extLst>
              <a:ext uri="{FF2B5EF4-FFF2-40B4-BE49-F238E27FC236}">
                <a16:creationId xmlns:a16="http://schemas.microsoft.com/office/drawing/2014/main" id="{35B19415-62C8-D3CE-CA74-80E8EAE3C072}"/>
              </a:ext>
            </a:extLst>
          </p:cNvPr>
          <p:cNvSpPr>
            <a:spLocks noGrp="1"/>
          </p:cNvSpPr>
          <p:nvPr>
            <p:ph idx="1"/>
          </p:nvPr>
        </p:nvSpPr>
        <p:spPr/>
        <p:txBody>
          <a:bodyPr>
            <a:normAutofit lnSpcReduction="10000"/>
          </a:bodyPr>
          <a:lstStyle/>
          <a:p>
            <a:r>
              <a:rPr lang="fr-FR" dirty="0"/>
              <a:t>Intégration dans le poste forfaitaire « installation de chantier » des frais généraux de chantier</a:t>
            </a:r>
          </a:p>
          <a:p>
            <a:r>
              <a:rPr lang="fr-FR" dirty="0"/>
              <a:t>Comportement anti-concurrentiel:</a:t>
            </a:r>
          </a:p>
          <a:p>
            <a:pPr lvl="2">
              <a:buFont typeface="Wingdings" panose="05000000000000000000" pitchFamily="2" charset="2"/>
              <a:buChar char="Ø"/>
            </a:pPr>
            <a:r>
              <a:rPr lang="fr-FR" dirty="0"/>
              <a:t>Garantie de paiement – absence de risque : x art.28 AR 18/04/17</a:t>
            </a:r>
          </a:p>
          <a:p>
            <a:pPr lvl="2">
              <a:buFont typeface="Wingdings" panose="05000000000000000000" pitchFamily="2" charset="2"/>
              <a:buChar char="Ø"/>
            </a:pPr>
            <a:r>
              <a:rPr lang="fr-FR" dirty="0"/>
              <a:t>Moyen de préfinancement anticoncurrentiel</a:t>
            </a:r>
          </a:p>
          <a:p>
            <a:r>
              <a:rPr lang="fr-FR" dirty="0"/>
              <a:t>TE Brabant wallon 23 septembre 2022 (inédit):</a:t>
            </a:r>
          </a:p>
          <a:p>
            <a:pPr marL="914400" lvl="2" indent="0">
              <a:buNone/>
            </a:pPr>
            <a:endParaRPr lang="fr-FR" dirty="0"/>
          </a:p>
          <a:p>
            <a:pPr>
              <a:buFontTx/>
              <a:buChar char="-"/>
            </a:pPr>
            <a:endParaRPr lang="fr-FR" dirty="0"/>
          </a:p>
          <a:p>
            <a:pPr marL="0" indent="0">
              <a:buNone/>
            </a:pPr>
            <a:r>
              <a:rPr lang="fr-FR" dirty="0"/>
              <a:t>	</a:t>
            </a:r>
            <a:endParaRPr lang="fr-BE" dirty="0"/>
          </a:p>
        </p:txBody>
      </p:sp>
      <p:pic>
        <p:nvPicPr>
          <p:cNvPr id="5" name="Image 4">
            <a:extLst>
              <a:ext uri="{FF2B5EF4-FFF2-40B4-BE49-F238E27FC236}">
                <a16:creationId xmlns:a16="http://schemas.microsoft.com/office/drawing/2014/main" id="{CB9E55A5-64BE-D971-CC2C-70C2F426A1BB}"/>
              </a:ext>
            </a:extLst>
          </p:cNvPr>
          <p:cNvPicPr>
            <a:picLocks noChangeAspect="1"/>
          </p:cNvPicPr>
          <p:nvPr/>
        </p:nvPicPr>
        <p:blipFill rotWithShape="1">
          <a:blip r:embed="rId2"/>
          <a:srcRect l="30833" t="42424" r="30909" b="46263"/>
          <a:stretch/>
        </p:blipFill>
        <p:spPr>
          <a:xfrm>
            <a:off x="3579132" y="4646229"/>
            <a:ext cx="7276221" cy="1210303"/>
          </a:xfrm>
          <a:prstGeom prst="rect">
            <a:avLst/>
          </a:prstGeom>
        </p:spPr>
      </p:pic>
      <p:sp>
        <p:nvSpPr>
          <p:cNvPr id="6" name="Rectangle 5">
            <a:extLst>
              <a:ext uri="{FF2B5EF4-FFF2-40B4-BE49-F238E27FC236}">
                <a16:creationId xmlns:a16="http://schemas.microsoft.com/office/drawing/2014/main" id="{9729C03D-2DDC-E99A-14CF-C59F84AE2D3E}"/>
              </a:ext>
            </a:extLst>
          </p:cNvPr>
          <p:cNvSpPr/>
          <p:nvPr/>
        </p:nvSpPr>
        <p:spPr>
          <a:xfrm>
            <a:off x="5217952" y="4841632"/>
            <a:ext cx="310393" cy="14142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44035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607EAB-00CE-7F9E-66F6-98BF563A51F9}"/>
              </a:ext>
            </a:extLst>
          </p:cNvPr>
          <p:cNvSpPr>
            <a:spLocks noGrp="1"/>
          </p:cNvSpPr>
          <p:nvPr>
            <p:ph type="title"/>
          </p:nvPr>
        </p:nvSpPr>
        <p:spPr/>
        <p:txBody>
          <a:bodyPr/>
          <a:lstStyle/>
          <a:p>
            <a:r>
              <a:rPr lang="fr-FR"/>
              <a:t>MATERIAU PLUS PERFORMANT</a:t>
            </a:r>
            <a:endParaRPr lang="fr-BE" dirty="0"/>
          </a:p>
        </p:txBody>
      </p:sp>
      <p:sp>
        <p:nvSpPr>
          <p:cNvPr id="3" name="Espace réservé du contenu 2">
            <a:extLst>
              <a:ext uri="{FF2B5EF4-FFF2-40B4-BE49-F238E27FC236}">
                <a16:creationId xmlns:a16="http://schemas.microsoft.com/office/drawing/2014/main" id="{49FACB48-CEDB-C78C-1028-25E84896404B}"/>
              </a:ext>
            </a:extLst>
          </p:cNvPr>
          <p:cNvSpPr>
            <a:spLocks noGrp="1"/>
          </p:cNvSpPr>
          <p:nvPr>
            <p:ph idx="1"/>
          </p:nvPr>
        </p:nvSpPr>
        <p:spPr/>
        <p:txBody>
          <a:bodyPr/>
          <a:lstStyle/>
          <a:p>
            <a:r>
              <a:rPr lang="fr-FR" dirty="0"/>
              <a:t>CE n° 256.185 du 31 mars 2023, KRINKELS / BXL ENVIRONNEMENT</a:t>
            </a:r>
          </a:p>
          <a:p>
            <a:pPr lvl="1">
              <a:buFont typeface="Wingdings" panose="05000000000000000000" pitchFamily="2" charset="2"/>
              <a:buChar char="q"/>
            </a:pPr>
            <a:r>
              <a:rPr lang="fr-FR" sz="1800" dirty="0"/>
              <a:t>DSEU contre l’attribution d’un MP d’aménagement de parc</a:t>
            </a:r>
          </a:p>
          <a:p>
            <a:pPr lvl="1">
              <a:buFont typeface="Wingdings" panose="05000000000000000000" pitchFamily="2" charset="2"/>
              <a:buChar char="q"/>
            </a:pPr>
            <a:r>
              <a:rPr lang="fr-FR" sz="1800" dirty="0"/>
              <a:t>Proposition d’un rocher de grimpe dans un matériau plus qualitatif</a:t>
            </a:r>
          </a:p>
          <a:p>
            <a:pPr lvl="1">
              <a:buFont typeface="Wingdings" panose="05000000000000000000" pitchFamily="2" charset="2"/>
              <a:buChar char="q"/>
            </a:pPr>
            <a:r>
              <a:rPr lang="fr-FR" sz="1800" dirty="0"/>
              <a:t>Variante non-autorisée</a:t>
            </a:r>
          </a:p>
          <a:p>
            <a:pPr lvl="1">
              <a:buFont typeface="Wingdings" panose="05000000000000000000" pitchFamily="2" charset="2"/>
              <a:buChar char="q"/>
            </a:pPr>
            <a:r>
              <a:rPr lang="fr-FR" sz="1800" dirty="0"/>
              <a:t>Valorisation de cette amélioration lors de l’appréciation de l’offre</a:t>
            </a:r>
          </a:p>
          <a:p>
            <a:pPr lvl="1">
              <a:buFont typeface="Wingdings" panose="05000000000000000000" pitchFamily="2" charset="2"/>
              <a:buChar char="q"/>
            </a:pPr>
            <a:r>
              <a:rPr lang="fr-FR" sz="1800" dirty="0"/>
              <a:t>Inégalité de traitement et violation </a:t>
            </a:r>
            <a:r>
              <a:rPr lang="fr-FR" sz="1800" dirty="0" err="1"/>
              <a:t>Patere</a:t>
            </a:r>
            <a:r>
              <a:rPr lang="fr-FR" sz="1800" dirty="0"/>
              <a:t> legem</a:t>
            </a:r>
            <a:endParaRPr lang="fr-BE" sz="1800" dirty="0"/>
          </a:p>
        </p:txBody>
      </p:sp>
    </p:spTree>
    <p:extLst>
      <p:ext uri="{BB962C8B-B14F-4D97-AF65-F5344CB8AC3E}">
        <p14:creationId xmlns:p14="http://schemas.microsoft.com/office/powerpoint/2010/main" val="76693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4DD8F-2FDD-5C3B-02B6-8F3700599025}"/>
              </a:ext>
            </a:extLst>
          </p:cNvPr>
          <p:cNvSpPr>
            <a:spLocks noGrp="1"/>
          </p:cNvSpPr>
          <p:nvPr>
            <p:ph type="title"/>
          </p:nvPr>
        </p:nvSpPr>
        <p:spPr/>
        <p:txBody>
          <a:bodyPr>
            <a:normAutofit fontScale="90000"/>
          </a:bodyPr>
          <a:lstStyle/>
          <a:p>
            <a:r>
              <a:rPr lang="fr-FR" dirty="0"/>
              <a:t>JUSTIFICATION DE PRIX – CONFUSION DE POSTE - VARIANTE INTERDITE</a:t>
            </a:r>
            <a:endParaRPr lang="fr-BE" dirty="0"/>
          </a:p>
        </p:txBody>
      </p:sp>
      <p:sp>
        <p:nvSpPr>
          <p:cNvPr id="3" name="Espace réservé du contenu 2">
            <a:extLst>
              <a:ext uri="{FF2B5EF4-FFF2-40B4-BE49-F238E27FC236}">
                <a16:creationId xmlns:a16="http://schemas.microsoft.com/office/drawing/2014/main" id="{75E8ECC6-E5E4-9755-CDA4-6227781C0A90}"/>
              </a:ext>
            </a:extLst>
          </p:cNvPr>
          <p:cNvSpPr>
            <a:spLocks noGrp="1"/>
          </p:cNvSpPr>
          <p:nvPr>
            <p:ph idx="1"/>
          </p:nvPr>
        </p:nvSpPr>
        <p:spPr/>
        <p:txBody>
          <a:bodyPr/>
          <a:lstStyle/>
          <a:p>
            <a:r>
              <a:rPr lang="fr-FR" dirty="0"/>
              <a:t>Arrêt MONS, 3 mai 2023, RG 2022/RG/13 CHARLEROI – IGRETEC (inédit)</a:t>
            </a:r>
          </a:p>
          <a:p>
            <a:pPr lvl="1">
              <a:buFont typeface="Wingdings" panose="05000000000000000000" pitchFamily="2" charset="2"/>
              <a:buChar char="q"/>
            </a:pPr>
            <a:r>
              <a:rPr lang="fr-FR" sz="2000" dirty="0"/>
              <a:t>Demande de justification des prix de postes de démolition de pavage</a:t>
            </a:r>
          </a:p>
          <a:p>
            <a:pPr lvl="1">
              <a:buFont typeface="Wingdings" panose="05000000000000000000" pitchFamily="2" charset="2"/>
              <a:buChar char="q"/>
            </a:pPr>
            <a:r>
              <a:rPr lang="fr-FR" sz="2000" dirty="0"/>
              <a:t>Justification par OE des prix (négatifs) par la « revente des pavés à une carrière »:</a:t>
            </a:r>
          </a:p>
          <a:p>
            <a:pPr lvl="4">
              <a:buFont typeface="Wingdings" panose="05000000000000000000" pitchFamily="2" charset="2"/>
              <a:buChar char="q"/>
            </a:pPr>
            <a:r>
              <a:rPr lang="fr-FR" sz="1600" dirty="0"/>
              <a:t>contraire au métré et au CCT </a:t>
            </a:r>
            <a:r>
              <a:rPr lang="fr-FR" sz="1600" dirty="0" err="1"/>
              <a:t>Qualiroutes</a:t>
            </a:r>
            <a:r>
              <a:rPr lang="fr-FR" sz="1600" dirty="0"/>
              <a:t> qui prévoient des postes « évacuation en CTA » distincts</a:t>
            </a:r>
          </a:p>
          <a:p>
            <a:pPr lvl="4">
              <a:buFont typeface="Wingdings" panose="05000000000000000000" pitchFamily="2" charset="2"/>
              <a:buChar char="q"/>
            </a:pPr>
            <a:r>
              <a:rPr lang="fr-FR" sz="1600" dirty="0"/>
              <a:t> variante interdite car seule issue pour pavés est CTA</a:t>
            </a:r>
            <a:endParaRPr lang="fr-BE" sz="1600" dirty="0"/>
          </a:p>
          <a:p>
            <a:pPr lvl="1">
              <a:buFont typeface="Wingdings" panose="05000000000000000000" pitchFamily="2" charset="2"/>
              <a:buChar char="q"/>
            </a:pPr>
            <a:r>
              <a:rPr lang="fr-BE" sz="2000" dirty="0"/>
              <a:t>Offre substantiellement irrégulière – avantage déloyal</a:t>
            </a:r>
          </a:p>
          <a:p>
            <a:pPr lvl="1">
              <a:buFont typeface="Wingdings" panose="05000000000000000000" pitchFamily="2" charset="2"/>
              <a:buChar char="q"/>
            </a:pPr>
            <a:r>
              <a:rPr lang="fr-FR" sz="2000" dirty="0"/>
              <a:t>Indemnité de 10%</a:t>
            </a:r>
          </a:p>
          <a:p>
            <a:pPr marL="0" indent="0">
              <a:buNone/>
            </a:pPr>
            <a:endParaRPr lang="fr-FR" dirty="0"/>
          </a:p>
        </p:txBody>
      </p:sp>
    </p:spTree>
    <p:extLst>
      <p:ext uri="{BB962C8B-B14F-4D97-AF65-F5344CB8AC3E}">
        <p14:creationId xmlns:p14="http://schemas.microsoft.com/office/powerpoint/2010/main" val="2458284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4DD8F-2FDD-5C3B-02B6-8F3700599025}"/>
              </a:ext>
            </a:extLst>
          </p:cNvPr>
          <p:cNvSpPr>
            <a:spLocks noGrp="1"/>
          </p:cNvSpPr>
          <p:nvPr>
            <p:ph type="title"/>
          </p:nvPr>
        </p:nvSpPr>
        <p:spPr/>
        <p:txBody>
          <a:bodyPr>
            <a:normAutofit/>
          </a:bodyPr>
          <a:lstStyle/>
          <a:p>
            <a:r>
              <a:rPr lang="fr-FR" dirty="0"/>
              <a:t>EXPIRATION DELAI VALIDITE</a:t>
            </a:r>
            <a:endParaRPr lang="fr-BE" dirty="0"/>
          </a:p>
        </p:txBody>
      </p:sp>
      <p:sp>
        <p:nvSpPr>
          <p:cNvPr id="3" name="Espace réservé du contenu 2">
            <a:extLst>
              <a:ext uri="{FF2B5EF4-FFF2-40B4-BE49-F238E27FC236}">
                <a16:creationId xmlns:a16="http://schemas.microsoft.com/office/drawing/2014/main" id="{75E8ECC6-E5E4-9755-CDA4-6227781C0A90}"/>
              </a:ext>
            </a:extLst>
          </p:cNvPr>
          <p:cNvSpPr>
            <a:spLocks noGrp="1"/>
          </p:cNvSpPr>
          <p:nvPr>
            <p:ph idx="1"/>
          </p:nvPr>
        </p:nvSpPr>
        <p:spPr/>
        <p:txBody>
          <a:bodyPr>
            <a:normAutofit fontScale="92500" lnSpcReduction="10000"/>
          </a:bodyPr>
          <a:lstStyle/>
          <a:p>
            <a:r>
              <a:rPr lang="fr-FR" dirty="0"/>
              <a:t>Arrêt MONS, 3 mai 2023, RG 2022/RG/245 SOFICO (inédit)</a:t>
            </a:r>
          </a:p>
          <a:p>
            <a:pPr lvl="1">
              <a:buFont typeface="Wingdings" panose="05000000000000000000" pitchFamily="2" charset="2"/>
              <a:buChar char="q"/>
            </a:pPr>
            <a:r>
              <a:rPr lang="fr-FR" sz="2200" dirty="0"/>
              <a:t>Demande de prolongation d’une offre conforme à 58 AR 18/04/17</a:t>
            </a:r>
          </a:p>
          <a:p>
            <a:pPr lvl="1">
              <a:buFont typeface="Wingdings" panose="05000000000000000000" pitchFamily="2" charset="2"/>
              <a:buChar char="q"/>
            </a:pPr>
            <a:r>
              <a:rPr lang="fr-FR" sz="2200" dirty="0"/>
              <a:t>1</a:t>
            </a:r>
            <a:r>
              <a:rPr lang="fr-FR" sz="2200" baseline="30000" dirty="0"/>
              <a:t>re</a:t>
            </a:r>
            <a:r>
              <a:rPr lang="fr-FR" sz="2200" dirty="0"/>
              <a:t> prolongation avec augmentation de marge FGB en raison d’un « carnet de commandes chargé » SOFICO prend acte et demande prolongation de l’offre à 4 autres reprises</a:t>
            </a:r>
          </a:p>
          <a:p>
            <a:pPr lvl="1">
              <a:buFont typeface="Wingdings" panose="05000000000000000000" pitchFamily="2" charset="2"/>
              <a:buChar char="q"/>
            </a:pPr>
            <a:r>
              <a:rPr lang="fr-FR" sz="2200" dirty="0"/>
              <a:t>A l’attribution, SOFICO écarte offre pour modification irrégulière</a:t>
            </a:r>
          </a:p>
          <a:p>
            <a:pPr lvl="3">
              <a:buFont typeface="Wingdings" panose="05000000000000000000" pitchFamily="2" charset="2"/>
              <a:buChar char="v"/>
            </a:pPr>
            <a:r>
              <a:rPr lang="fr-FR" sz="1700" dirty="0"/>
              <a:t> Mauvaise application art. 89 AR 18/04/17</a:t>
            </a:r>
          </a:p>
          <a:p>
            <a:pPr lvl="3">
              <a:buFont typeface="Wingdings" panose="05000000000000000000" pitchFamily="2" charset="2"/>
              <a:buChar char="v"/>
            </a:pPr>
            <a:r>
              <a:rPr lang="fr-FR" sz="1700" dirty="0"/>
              <a:t> « Circonstance survenue postérieurement » vs « volonté d’accroissement pas justifiée par des circonstances </a:t>
            </a:r>
            <a:r>
              <a:rPr lang="fr-FR" sz="1700" strike="sngStrike" dirty="0"/>
              <a:t>qui l’ont rendue nécessaire </a:t>
            </a:r>
            <a:r>
              <a:rPr lang="fr-FR" sz="1700" dirty="0"/>
              <a:t>»</a:t>
            </a:r>
          </a:p>
          <a:p>
            <a:pPr lvl="3">
              <a:buFont typeface="Wingdings" panose="05000000000000000000" pitchFamily="2" charset="2"/>
              <a:buChar char="v"/>
            </a:pPr>
            <a:r>
              <a:rPr lang="fr-FR" sz="1700" dirty="0"/>
              <a:t> Absence de preuve? Pas démontré par la décision attaquée</a:t>
            </a:r>
          </a:p>
          <a:p>
            <a:pPr lvl="1">
              <a:buFont typeface="Wingdings" panose="05000000000000000000" pitchFamily="2" charset="2"/>
              <a:buChar char="q"/>
            </a:pPr>
            <a:r>
              <a:rPr lang="fr-FR" sz="2200" dirty="0"/>
              <a:t>Indemnité de 10%</a:t>
            </a:r>
          </a:p>
        </p:txBody>
      </p:sp>
    </p:spTree>
    <p:extLst>
      <p:ext uri="{BB962C8B-B14F-4D97-AF65-F5344CB8AC3E}">
        <p14:creationId xmlns:p14="http://schemas.microsoft.com/office/powerpoint/2010/main" val="2041928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4B97F53-3889-9548-B6EF-FB806B5ED701}"/>
              </a:ext>
            </a:extLst>
          </p:cNvPr>
          <p:cNvSpPr>
            <a:spLocks noGrp="1"/>
          </p:cNvSpPr>
          <p:nvPr>
            <p:ph type="ctrTitle"/>
          </p:nvPr>
        </p:nvSpPr>
        <p:spPr/>
        <p:txBody>
          <a:bodyPr/>
          <a:lstStyle/>
          <a:p>
            <a:r>
              <a:rPr lang="fr-FR" dirty="0"/>
              <a:t>Merci POUR VOTRE ATTENTION</a:t>
            </a:r>
          </a:p>
        </p:txBody>
      </p:sp>
      <p:sp>
        <p:nvSpPr>
          <p:cNvPr id="5" name="Sous-titre 4">
            <a:extLst>
              <a:ext uri="{FF2B5EF4-FFF2-40B4-BE49-F238E27FC236}">
                <a16:creationId xmlns:a16="http://schemas.microsoft.com/office/drawing/2014/main" id="{F65F98C2-FBBE-B745-BE75-A46235EA8B7F}"/>
              </a:ext>
            </a:extLst>
          </p:cNvPr>
          <p:cNvSpPr>
            <a:spLocks noGrp="1"/>
          </p:cNvSpPr>
          <p:nvPr>
            <p:ph type="subTitle" idx="1"/>
          </p:nvPr>
        </p:nvSpPr>
        <p:spPr/>
        <p:txBody>
          <a:bodyPr>
            <a:normAutofit fontScale="77500" lnSpcReduction="20000"/>
          </a:bodyPr>
          <a:lstStyle/>
          <a:p>
            <a:endParaRPr lang="fr-BE" dirty="0"/>
          </a:p>
          <a:p>
            <a:r>
              <a:rPr lang="fr-BE" dirty="0"/>
              <a:t>Gauthier ERVYN – Avocat</a:t>
            </a:r>
          </a:p>
          <a:p>
            <a:r>
              <a:rPr lang="fr-BE" dirty="0" err="1">
                <a:hlinkClick r:id="rId2"/>
              </a:rPr>
              <a:t>ge@resolved.law</a:t>
            </a:r>
            <a:endParaRPr lang="fr-BE" dirty="0"/>
          </a:p>
          <a:p>
            <a:r>
              <a:rPr lang="fr-BE" dirty="0">
                <a:hlinkClick r:id="rId3"/>
              </a:rPr>
              <a:t>www.resolved.law</a:t>
            </a:r>
            <a:endParaRPr lang="fr-BE" dirty="0"/>
          </a:p>
          <a:p>
            <a:r>
              <a:rPr lang="fr-BE" dirty="0">
                <a:hlinkClick r:id="rId4"/>
              </a:rPr>
              <a:t>www.marchéspublics.be</a:t>
            </a:r>
            <a:r>
              <a:rPr lang="fr-BE" dirty="0"/>
              <a:t> </a:t>
            </a:r>
          </a:p>
        </p:txBody>
      </p:sp>
    </p:spTree>
    <p:extLst>
      <p:ext uri="{BB962C8B-B14F-4D97-AF65-F5344CB8AC3E}">
        <p14:creationId xmlns:p14="http://schemas.microsoft.com/office/powerpoint/2010/main" val="170414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9127D-29D0-017C-B62E-11714D1EF135}"/>
              </a:ext>
            </a:extLst>
          </p:cNvPr>
          <p:cNvSpPr>
            <a:spLocks noGrp="1"/>
          </p:cNvSpPr>
          <p:nvPr>
            <p:ph type="title"/>
          </p:nvPr>
        </p:nvSpPr>
        <p:spPr/>
        <p:txBody>
          <a:bodyPr/>
          <a:lstStyle/>
          <a:p>
            <a:r>
              <a:rPr lang="fr-FR" dirty="0"/>
              <a:t>INFO SUR CLASSEMENT – art. 13 LMP</a:t>
            </a:r>
            <a:endParaRPr lang="fr-BE" dirty="0"/>
          </a:p>
        </p:txBody>
      </p:sp>
      <p:sp>
        <p:nvSpPr>
          <p:cNvPr id="3" name="Espace réservé du contenu 2">
            <a:extLst>
              <a:ext uri="{FF2B5EF4-FFF2-40B4-BE49-F238E27FC236}">
                <a16:creationId xmlns:a16="http://schemas.microsoft.com/office/drawing/2014/main" id="{5E8788AA-06D1-6C49-E728-338975817BDC}"/>
              </a:ext>
            </a:extLst>
          </p:cNvPr>
          <p:cNvSpPr>
            <a:spLocks noGrp="1"/>
          </p:cNvSpPr>
          <p:nvPr>
            <p:ph idx="1"/>
          </p:nvPr>
        </p:nvSpPr>
        <p:spPr/>
        <p:txBody>
          <a:bodyPr>
            <a:normAutofit/>
          </a:bodyPr>
          <a:lstStyle/>
          <a:p>
            <a:r>
              <a:rPr lang="fr-FR" dirty="0"/>
              <a:t>Entrée en vigueur le 1/06/24</a:t>
            </a:r>
          </a:p>
          <a:p>
            <a:r>
              <a:rPr lang="fr-FR" dirty="0"/>
              <a:t>Objectif: transparence et faciliter planification travaux chez soumissionnaires</a:t>
            </a:r>
          </a:p>
          <a:p>
            <a:r>
              <a:rPr lang="fr-FR" dirty="0"/>
              <a:t>Info sur place individuelle et provisoire:</a:t>
            </a:r>
          </a:p>
          <a:p>
            <a:pPr marL="0" indent="0">
              <a:buNone/>
            </a:pPr>
            <a:r>
              <a:rPr lang="fr-FR" dirty="0"/>
              <a:t>	- uniquement PO/PR avec critère unique prix</a:t>
            </a:r>
          </a:p>
          <a:p>
            <a:pPr marL="0" indent="0">
              <a:buNone/>
            </a:pPr>
            <a:r>
              <a:rPr lang="fr-FR" dirty="0"/>
              <a:t>	- sous seuils européens</a:t>
            </a:r>
          </a:p>
          <a:p>
            <a:pPr marL="0" indent="0">
              <a:buNone/>
            </a:pPr>
            <a:r>
              <a:rPr lang="fr-FR" dirty="0"/>
              <a:t>	- sauf </a:t>
            </a:r>
            <a:r>
              <a:rPr lang="fr-BE" sz="2400" dirty="0"/>
              <a:t>secteurs sensibles « ententes »</a:t>
            </a:r>
          </a:p>
          <a:p>
            <a:r>
              <a:rPr lang="fr-FR" dirty="0"/>
              <a:t>Provisoire car avant irrégularité et correction offres</a:t>
            </a:r>
          </a:p>
        </p:txBody>
      </p:sp>
    </p:spTree>
    <p:extLst>
      <p:ext uri="{BB962C8B-B14F-4D97-AF65-F5344CB8AC3E}">
        <p14:creationId xmlns:p14="http://schemas.microsoft.com/office/powerpoint/2010/main" val="375005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9127D-29D0-017C-B62E-11714D1EF135}"/>
              </a:ext>
            </a:extLst>
          </p:cNvPr>
          <p:cNvSpPr>
            <a:spLocks noGrp="1"/>
          </p:cNvSpPr>
          <p:nvPr>
            <p:ph type="title"/>
          </p:nvPr>
        </p:nvSpPr>
        <p:spPr/>
        <p:txBody>
          <a:bodyPr/>
          <a:lstStyle/>
          <a:p>
            <a:r>
              <a:rPr lang="fr-FR" dirty="0"/>
              <a:t>INFO SUR CLASSEMENT – art. 13 LMP</a:t>
            </a:r>
            <a:endParaRPr lang="fr-BE" dirty="0"/>
          </a:p>
        </p:txBody>
      </p:sp>
      <p:sp>
        <p:nvSpPr>
          <p:cNvPr id="3" name="Espace réservé du contenu 2">
            <a:extLst>
              <a:ext uri="{FF2B5EF4-FFF2-40B4-BE49-F238E27FC236}">
                <a16:creationId xmlns:a16="http://schemas.microsoft.com/office/drawing/2014/main" id="{5E8788AA-06D1-6C49-E728-338975817BDC}"/>
              </a:ext>
            </a:extLst>
          </p:cNvPr>
          <p:cNvSpPr>
            <a:spLocks noGrp="1"/>
          </p:cNvSpPr>
          <p:nvPr>
            <p:ph idx="1"/>
          </p:nvPr>
        </p:nvSpPr>
        <p:spPr/>
        <p:txBody>
          <a:bodyPr>
            <a:normAutofit/>
          </a:bodyPr>
          <a:lstStyle/>
          <a:p>
            <a:r>
              <a:rPr lang="fr-FR" dirty="0"/>
              <a:t>Communication</a:t>
            </a:r>
          </a:p>
          <a:p>
            <a:pPr marL="0" indent="0">
              <a:buNone/>
            </a:pPr>
            <a:r>
              <a:rPr lang="fr-FR" dirty="0"/>
              <a:t>	- uniquement du classement et pas du prix ou du nom des autres sou		missionnaires</a:t>
            </a:r>
          </a:p>
          <a:p>
            <a:pPr marL="0" indent="0">
              <a:buNone/>
            </a:pPr>
            <a:r>
              <a:rPr lang="fr-FR" dirty="0"/>
              <a:t>	- immédiatement après PV ouverture des offres</a:t>
            </a:r>
          </a:p>
          <a:p>
            <a:pPr marL="0" indent="0">
              <a:buNone/>
            </a:pPr>
            <a:r>
              <a:rPr lang="fr-FR" dirty="0"/>
              <a:t>	- via plateforme</a:t>
            </a:r>
          </a:p>
          <a:p>
            <a:pPr marL="0" indent="0">
              <a:buNone/>
            </a:pPr>
            <a:r>
              <a:rPr lang="fr-FR" dirty="0"/>
              <a:t>	- à chaque soumissionnaire individuellement </a:t>
            </a:r>
            <a:r>
              <a:rPr lang="fr-FR" u="sng" dirty="0"/>
              <a:t>avec interdiction de la diffuser</a:t>
            </a:r>
          </a:p>
          <a:p>
            <a:r>
              <a:rPr lang="fr-FR" dirty="0"/>
              <a:t>Indices en cas de contrôle prix anormaux / prolongation validité offre / recours potentiel si irrégulier / non-sélectionnés</a:t>
            </a:r>
          </a:p>
        </p:txBody>
      </p:sp>
    </p:spTree>
    <p:extLst>
      <p:ext uri="{BB962C8B-B14F-4D97-AF65-F5344CB8AC3E}">
        <p14:creationId xmlns:p14="http://schemas.microsoft.com/office/powerpoint/2010/main" val="145766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7BE87C-F14F-21D6-2EC6-7ECB08CB7942}"/>
              </a:ext>
            </a:extLst>
          </p:cNvPr>
          <p:cNvSpPr>
            <a:spLocks noGrp="1"/>
          </p:cNvSpPr>
          <p:nvPr>
            <p:ph type="title"/>
          </p:nvPr>
        </p:nvSpPr>
        <p:spPr/>
        <p:txBody>
          <a:bodyPr>
            <a:normAutofit fontScale="90000"/>
          </a:bodyPr>
          <a:lstStyle/>
          <a:p>
            <a:r>
              <a:rPr lang="fr-FR" dirty="0"/>
              <a:t>OCTROI D’AVANCES - art. 12/1 à 12/8 LMP</a:t>
            </a:r>
            <a:br>
              <a:rPr lang="fr-FR" dirty="0"/>
            </a:br>
            <a:endParaRPr lang="fr-BE" dirty="0"/>
          </a:p>
        </p:txBody>
      </p:sp>
      <p:sp>
        <p:nvSpPr>
          <p:cNvPr id="3" name="Espace réservé du contenu 2">
            <a:extLst>
              <a:ext uri="{FF2B5EF4-FFF2-40B4-BE49-F238E27FC236}">
                <a16:creationId xmlns:a16="http://schemas.microsoft.com/office/drawing/2014/main" id="{07B13DCA-1CC0-DB2A-40C2-DA712B714198}"/>
              </a:ext>
            </a:extLst>
          </p:cNvPr>
          <p:cNvSpPr>
            <a:spLocks noGrp="1"/>
          </p:cNvSpPr>
          <p:nvPr>
            <p:ph idx="1"/>
          </p:nvPr>
        </p:nvSpPr>
        <p:spPr/>
        <p:txBody>
          <a:bodyPr>
            <a:normAutofit fontScale="92500" lnSpcReduction="10000"/>
          </a:bodyPr>
          <a:lstStyle/>
          <a:p>
            <a:r>
              <a:rPr lang="fr-FR" dirty="0"/>
              <a:t>Principe = service fait et accepté</a:t>
            </a:r>
          </a:p>
          <a:p>
            <a:r>
              <a:rPr lang="fr-FR" dirty="0"/>
              <a:t>Acompte vs avance</a:t>
            </a:r>
          </a:p>
          <a:p>
            <a:r>
              <a:rPr lang="fr-FR" dirty="0"/>
              <a:t>Principe = interdiction des avances MAIS</a:t>
            </a:r>
          </a:p>
          <a:p>
            <a:pPr marL="0" indent="0">
              <a:buNone/>
            </a:pPr>
            <a:r>
              <a:rPr lang="fr-FR" dirty="0"/>
              <a:t>	- dérogation libre dans CSC</a:t>
            </a:r>
          </a:p>
          <a:p>
            <a:pPr marL="0" indent="0">
              <a:buNone/>
            </a:pPr>
            <a:r>
              <a:rPr lang="fr-FR" dirty="0"/>
              <a:t>	- nouveau régime d’obligation</a:t>
            </a:r>
          </a:p>
          <a:p>
            <a:r>
              <a:rPr lang="fr-FR" dirty="0"/>
              <a:t>Octroi peut être conditionnée à autorisation (permis </a:t>
            </a:r>
            <a:r>
              <a:rPr lang="fr-FR" dirty="0" err="1"/>
              <a:t>d’urba</a:t>
            </a:r>
            <a:r>
              <a:rPr lang="fr-FR" dirty="0"/>
              <a:t>) si requis dans CSC</a:t>
            </a:r>
          </a:p>
          <a:p>
            <a:r>
              <a:rPr lang="fr-FR" dirty="0"/>
              <a:t>Règles pas applicables aux AC mais uniquement aux MP subséquents et pas applicables aux MP faible montant</a:t>
            </a:r>
          </a:p>
          <a:p>
            <a:r>
              <a:rPr lang="fr-FR" dirty="0"/>
              <a:t>A mentionner dans l’avis d’attribution</a:t>
            </a:r>
          </a:p>
        </p:txBody>
      </p:sp>
    </p:spTree>
    <p:extLst>
      <p:ext uri="{BB962C8B-B14F-4D97-AF65-F5344CB8AC3E}">
        <p14:creationId xmlns:p14="http://schemas.microsoft.com/office/powerpoint/2010/main" val="49953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7BE87C-F14F-21D6-2EC6-7ECB08CB7942}"/>
              </a:ext>
            </a:extLst>
          </p:cNvPr>
          <p:cNvSpPr>
            <a:spLocks noGrp="1"/>
          </p:cNvSpPr>
          <p:nvPr>
            <p:ph type="title"/>
          </p:nvPr>
        </p:nvSpPr>
        <p:spPr/>
        <p:txBody>
          <a:bodyPr/>
          <a:lstStyle/>
          <a:p>
            <a:r>
              <a:rPr lang="fr-FR" dirty="0"/>
              <a:t>OCTROI D’AVANCES</a:t>
            </a:r>
            <a:endParaRPr lang="fr-BE" dirty="0"/>
          </a:p>
        </p:txBody>
      </p:sp>
      <p:sp>
        <p:nvSpPr>
          <p:cNvPr id="3" name="Espace réservé du contenu 2">
            <a:extLst>
              <a:ext uri="{FF2B5EF4-FFF2-40B4-BE49-F238E27FC236}">
                <a16:creationId xmlns:a16="http://schemas.microsoft.com/office/drawing/2014/main" id="{07B13DCA-1CC0-DB2A-40C2-DA712B714198}"/>
              </a:ext>
            </a:extLst>
          </p:cNvPr>
          <p:cNvSpPr>
            <a:spLocks noGrp="1"/>
          </p:cNvSpPr>
          <p:nvPr>
            <p:ph idx="1"/>
          </p:nvPr>
        </p:nvSpPr>
        <p:spPr/>
        <p:txBody>
          <a:bodyPr>
            <a:normAutofit/>
          </a:bodyPr>
          <a:lstStyle/>
          <a:p>
            <a:r>
              <a:rPr lang="fr-FR" sz="2800" dirty="0"/>
              <a:t>Autorisation d’avances si:</a:t>
            </a:r>
          </a:p>
          <a:p>
            <a:pPr lvl="1">
              <a:buFontTx/>
              <a:buChar char="-"/>
            </a:pPr>
            <a:r>
              <a:rPr lang="fr-FR" dirty="0"/>
              <a:t>prévue par CSC</a:t>
            </a:r>
          </a:p>
          <a:p>
            <a:pPr lvl="1">
              <a:buFontTx/>
              <a:buChar char="-"/>
            </a:pPr>
            <a:r>
              <a:rPr lang="fr-FR" dirty="0"/>
              <a:t>Autorisée par AR en cas de circonstances économiques exceptionnelles</a:t>
            </a:r>
          </a:p>
        </p:txBody>
      </p:sp>
    </p:spTree>
    <p:extLst>
      <p:ext uri="{BB962C8B-B14F-4D97-AF65-F5344CB8AC3E}">
        <p14:creationId xmlns:p14="http://schemas.microsoft.com/office/powerpoint/2010/main" val="302187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7BE87C-F14F-21D6-2EC6-7ECB08CB7942}"/>
              </a:ext>
            </a:extLst>
          </p:cNvPr>
          <p:cNvSpPr>
            <a:spLocks noGrp="1"/>
          </p:cNvSpPr>
          <p:nvPr>
            <p:ph type="title"/>
          </p:nvPr>
        </p:nvSpPr>
        <p:spPr/>
        <p:txBody>
          <a:bodyPr/>
          <a:lstStyle/>
          <a:p>
            <a:r>
              <a:rPr lang="fr-FR" dirty="0"/>
              <a:t>OCTROI D’AVANCES</a:t>
            </a:r>
            <a:endParaRPr lang="fr-BE" dirty="0"/>
          </a:p>
        </p:txBody>
      </p:sp>
      <p:sp>
        <p:nvSpPr>
          <p:cNvPr id="3" name="Espace réservé du contenu 2">
            <a:extLst>
              <a:ext uri="{FF2B5EF4-FFF2-40B4-BE49-F238E27FC236}">
                <a16:creationId xmlns:a16="http://schemas.microsoft.com/office/drawing/2014/main" id="{07B13DCA-1CC0-DB2A-40C2-DA712B714198}"/>
              </a:ext>
            </a:extLst>
          </p:cNvPr>
          <p:cNvSpPr>
            <a:spLocks noGrp="1"/>
          </p:cNvSpPr>
          <p:nvPr>
            <p:ph idx="1"/>
          </p:nvPr>
        </p:nvSpPr>
        <p:spPr/>
        <p:txBody>
          <a:bodyPr>
            <a:normAutofit fontScale="55000" lnSpcReduction="20000"/>
          </a:bodyPr>
          <a:lstStyle/>
          <a:p>
            <a:r>
              <a:rPr lang="fr-FR" sz="3100" dirty="0"/>
              <a:t>Obligation d’avances pour EB, Régions et </a:t>
            </a:r>
            <a:r>
              <a:rPr lang="fr-FR" sz="3100" dirty="0" err="1"/>
              <a:t>Ctés</a:t>
            </a:r>
            <a:r>
              <a:rPr lang="fr-FR" sz="3100" dirty="0"/>
              <a:t>, Communes et provinces + PA financés majoritairement et contrôlés par eux) si:</a:t>
            </a:r>
          </a:p>
          <a:p>
            <a:pPr marL="0" indent="0">
              <a:buNone/>
            </a:pPr>
            <a:endParaRPr lang="fr-FR" sz="3100" dirty="0"/>
          </a:p>
          <a:p>
            <a:pPr lvl="1">
              <a:buFontTx/>
              <a:buChar char="-"/>
            </a:pPr>
            <a:r>
              <a:rPr lang="fr-FR" dirty="0"/>
              <a:t>PNSPP &lt; 143.000 EUR HTVA ou suite à PO/PR avec offres inappropriées (ou MP fournitures expérimentales)</a:t>
            </a:r>
          </a:p>
          <a:p>
            <a:pPr lvl="1">
              <a:buFontTx/>
              <a:buChar char="-"/>
            </a:pPr>
            <a:r>
              <a:rPr lang="fr-FR" b="1" dirty="0"/>
              <a:t>Adjudicataire =  PME (&lt;250 salariés et CA &lt; 50M EUR ou total bilan &lt; 43M EUR) </a:t>
            </a:r>
          </a:p>
          <a:p>
            <a:pPr marL="457200" lvl="1" indent="0">
              <a:buNone/>
            </a:pPr>
            <a:r>
              <a:rPr lang="fr-FR" dirty="0"/>
              <a:t>		attention, clause à introduire dans le CSC si adjudicataire est une PME</a:t>
            </a:r>
          </a:p>
          <a:p>
            <a:pPr marL="457200" lvl="1" indent="0">
              <a:buNone/>
            </a:pPr>
            <a:endParaRPr lang="fr-FR" dirty="0"/>
          </a:p>
          <a:p>
            <a:pPr marL="457200" lvl="1" indent="0">
              <a:buNone/>
            </a:pPr>
            <a:r>
              <a:rPr lang="fr-FR" dirty="0" err="1"/>
              <a:t>Exc</a:t>
            </a:r>
            <a:r>
              <a:rPr lang="fr-FR" dirty="0"/>
              <a:t>°:</a:t>
            </a:r>
          </a:p>
          <a:p>
            <a:pPr lvl="1">
              <a:buFontTx/>
              <a:buChar char="-"/>
            </a:pPr>
            <a:r>
              <a:rPr lang="fr-FR" dirty="0"/>
              <a:t>MP financement et exécution travaux</a:t>
            </a:r>
          </a:p>
          <a:p>
            <a:pPr lvl="1">
              <a:buFontTx/>
              <a:buChar char="-"/>
            </a:pPr>
            <a:r>
              <a:rPr lang="fr-FR" dirty="0"/>
              <a:t>Leasing, location(-vente);</a:t>
            </a:r>
          </a:p>
          <a:p>
            <a:pPr lvl="1">
              <a:buFontTx/>
              <a:buChar char="-"/>
            </a:pPr>
            <a:r>
              <a:rPr lang="fr-FR" dirty="0"/>
              <a:t>Paiement sur base </a:t>
            </a:r>
            <a:r>
              <a:rPr lang="fr-FR" i="1" dirty="0"/>
              <a:t>« consommation périodique »</a:t>
            </a:r>
          </a:p>
          <a:p>
            <a:pPr lvl="1">
              <a:buFontTx/>
              <a:buChar char="-"/>
            </a:pPr>
            <a:r>
              <a:rPr lang="fr-FR" dirty="0"/>
              <a:t>Délai d’exécution &lt; 2 mois</a:t>
            </a:r>
          </a:p>
          <a:p>
            <a:pPr lvl="1">
              <a:buFontTx/>
              <a:buChar char="-"/>
            </a:pPr>
            <a:endParaRPr lang="fr-FR" dirty="0"/>
          </a:p>
          <a:p>
            <a:r>
              <a:rPr lang="fr-FR" sz="3100" dirty="0"/>
              <a:t>Obligation d’avances si autorisée par AR en cas de circonstances éco exceptionnelles</a:t>
            </a:r>
          </a:p>
          <a:p>
            <a:pPr marL="457200" lvl="1" indent="0">
              <a:buNone/>
            </a:pPr>
            <a:endParaRPr lang="fr-BE" dirty="0"/>
          </a:p>
        </p:txBody>
      </p:sp>
    </p:spTree>
    <p:extLst>
      <p:ext uri="{BB962C8B-B14F-4D97-AF65-F5344CB8AC3E}">
        <p14:creationId xmlns:p14="http://schemas.microsoft.com/office/powerpoint/2010/main" val="664836878"/>
      </p:ext>
    </p:extLst>
  </p:cSld>
  <p:clrMapOvr>
    <a:masterClrMapping/>
  </p:clrMapOvr>
</p:sld>
</file>

<file path=ppt/theme/theme1.xml><?xml version="1.0" encoding="utf-8"?>
<a:theme xmlns:a="http://schemas.openxmlformats.org/drawingml/2006/main" name="Thème Office">
  <a:themeElements>
    <a:clrScheme name="Personnalisé 3">
      <a:dk1>
        <a:srgbClr val="1C2A59"/>
      </a:dk1>
      <a:lt1>
        <a:srgbClr val="FFFFFF"/>
      </a:lt1>
      <a:dk2>
        <a:srgbClr val="1C2A59"/>
      </a:dk2>
      <a:lt2>
        <a:srgbClr val="E7E6E6"/>
      </a:lt2>
      <a:accent1>
        <a:srgbClr val="455DBE"/>
      </a:accent1>
      <a:accent2>
        <a:srgbClr val="DF191D"/>
      </a:accent2>
      <a:accent3>
        <a:srgbClr val="1671FF"/>
      </a:accent3>
      <a:accent4>
        <a:srgbClr val="FF8F2B"/>
      </a:accent4>
      <a:accent5>
        <a:srgbClr val="DF3889"/>
      </a:accent5>
      <a:accent6>
        <a:srgbClr val="FFCB26"/>
      </a:accent6>
      <a:hlink>
        <a:srgbClr val="0563C1"/>
      </a:hlink>
      <a:folHlink>
        <a:srgbClr val="DF191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lved_marches_publics" id="{91216544-05C4-EB4B-9645-4BB32AF9C603}" vid="{1FCBE8BE-035A-E744-88A8-3A3FE9D75BD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E4D26E7306A4BAE77D76D08BD9935" ma:contentTypeVersion="19" ma:contentTypeDescription="Crée un document." ma:contentTypeScope="" ma:versionID="65144b637f00a892bad1d2639a5ce916">
  <xsd:schema xmlns:xsd="http://www.w3.org/2001/XMLSchema" xmlns:xs="http://www.w3.org/2001/XMLSchema" xmlns:p="http://schemas.microsoft.com/office/2006/metadata/properties" xmlns:ns2="3c5b4e11-e66e-40f6-9614-802bf47e023d" xmlns:ns3="6c1801f6-8d9b-4eb6-835f-dd69dc3143eb" targetNamespace="http://schemas.microsoft.com/office/2006/metadata/properties" ma:root="true" ma:fieldsID="5d974366dc2861dc451c2c65bef6276f" ns2:_="" ns3:_="">
    <xsd:import namespace="3c5b4e11-e66e-40f6-9614-802bf47e023d"/>
    <xsd:import namespace="6c1801f6-8d9b-4eb6-835f-dd69dc3143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ObjectID"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b4e11-e66e-40f6-9614-802bf47e023d"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670dc11-3052-45cf-9ec9-092861fcc40f}" ma:internalName="TaxCatchAll" ma:showField="CatchAllData" ma:web="3c5b4e11-e66e-40f6-9614-802bf47e023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1801f6-8d9b-4eb6-835f-dd69dc3143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db0391a-5e31-4be4-8ba0-9163d95fb7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ObjectID" ma:index="25" nillable="true" ma:displayName="ObjectID" ma:internalName="ObjectID">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c5b4e11-e66e-40f6-9614-802bf47e023d" xsi:nil="true"/>
    <ObjectID xmlns="6c1801f6-8d9b-4eb6-835f-dd69dc3143eb" xsi:nil="true"/>
    <lcf76f155ced4ddcb4097134ff3c332f xmlns="6c1801f6-8d9b-4eb6-835f-dd69dc3143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2CE9FF-5DB7-4809-A9C9-E9363ABD7E74}"/>
</file>

<file path=customXml/itemProps2.xml><?xml version="1.0" encoding="utf-8"?>
<ds:datastoreItem xmlns:ds="http://schemas.openxmlformats.org/officeDocument/2006/customXml" ds:itemID="{2BD49322-E443-48CD-BF9F-3DB5345679A8}"/>
</file>

<file path=customXml/itemProps3.xml><?xml version="1.0" encoding="utf-8"?>
<ds:datastoreItem xmlns:ds="http://schemas.openxmlformats.org/officeDocument/2006/customXml" ds:itemID="{86CDE80F-184E-4486-A3C1-36CE68C02624}"/>
</file>

<file path=docProps/app.xml><?xml version="1.0" encoding="utf-8"?>
<Properties xmlns="http://schemas.openxmlformats.org/officeDocument/2006/extended-properties" xmlns:vt="http://schemas.openxmlformats.org/officeDocument/2006/docPropsVTypes">
  <Template>Présentation Conférrence CJBB 26~11~2020</Template>
  <TotalTime>3356</TotalTime>
  <Words>3467</Words>
  <Application>Microsoft Office PowerPoint</Application>
  <PresentationFormat>Grand écran</PresentationFormat>
  <Paragraphs>344</Paragraphs>
  <Slides>49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49</vt:i4>
      </vt:variant>
    </vt:vector>
  </HeadingPairs>
  <TitlesOfParts>
    <vt:vector size="55" baseType="lpstr">
      <vt:lpstr>Arial</vt:lpstr>
      <vt:lpstr>Calibri</vt:lpstr>
      <vt:lpstr>Courier New</vt:lpstr>
      <vt:lpstr>Fira Sans</vt:lpstr>
      <vt:lpstr>Wingdings</vt:lpstr>
      <vt:lpstr>Thème Office</vt:lpstr>
      <vt:lpstr>Présentation PowerPoint</vt:lpstr>
      <vt:lpstr>QUESTIONS CHOISIES SUR L’ATTRIBUTION DES MP DE TRAVAUX</vt:lpstr>
      <vt:lpstr>NOUVEAUTES REGLEMENTAIRES 2023</vt:lpstr>
      <vt:lpstr>indemnité DE SOUMISSION - art. 12/9 LMP </vt:lpstr>
      <vt:lpstr>INFO SUR CLASSEMENT – art. 13 LMP</vt:lpstr>
      <vt:lpstr>INFO SUR CLASSEMENT – art. 13 LMP</vt:lpstr>
      <vt:lpstr>OCTROI D’AVANCES - art. 12/1 à 12/8 LMP </vt:lpstr>
      <vt:lpstr>OCTROI D’AVANCES</vt:lpstr>
      <vt:lpstr>OCTROI D’AVANCES</vt:lpstr>
      <vt:lpstr>MONTANT DES AVANCES</vt:lpstr>
      <vt:lpstr>IMPUTATION DES AVANCES</vt:lpstr>
      <vt:lpstr>SAISIE ET CESSION DES AVANCES</vt:lpstr>
      <vt:lpstr>CAUTIONNEMENT</vt:lpstr>
      <vt:lpstr>CAUTIONNEMENT</vt:lpstr>
      <vt:lpstr>CAUTIONNEMENT</vt:lpstr>
      <vt:lpstr>CAUTIONNEMENT</vt:lpstr>
      <vt:lpstr>AGREATION DES ENTREPRENEURS</vt:lpstr>
      <vt:lpstr>Loi du 20 mars 1991 organisant l'agréation d'entrepreneurs de travaux (ET AR 26/09/1991)</vt:lpstr>
      <vt:lpstr>Présentation PowerPoint</vt:lpstr>
      <vt:lpstr>Loi du 20 mars 1991 organisant l'agréation d'entrepreneurs de travaux (ET AR 26/09/1991)</vt:lpstr>
      <vt:lpstr>APPLICATION AUX MP DE TRAVAUX</vt:lpstr>
      <vt:lpstr>Distinction entre catégories et sous-catégories </vt:lpstr>
      <vt:lpstr>Agréation au plus tard à la conclusion du marché </vt:lpstr>
      <vt:lpstr>AGREATION = REALITE DES TRAVAUX ADJUGES</vt:lpstr>
      <vt:lpstr>Agréation par lots </vt:lpstr>
      <vt:lpstr>Recours à la capacité d’1/3:</vt:lpstr>
      <vt:lpstr>AGREATIONS ENVIRONNEMENTALES</vt:lpstr>
      <vt:lpstr>AGREATIONS ENVIRONNEMENTALES</vt:lpstr>
      <vt:lpstr>Sécurité-santé dans les chantiers mobiles et temporaires</vt:lpstr>
      <vt:lpstr>SECURITE-SANTE DANS les chantiers temporaires ou mobiles </vt:lpstr>
      <vt:lpstr>PROTECTION DES TRAVAILLEURS DANS les chantiers temporaires ou mobiles </vt:lpstr>
      <vt:lpstr>PROTECTION DES TRAVAILLEURS DANS les chantiers temporaires ou mobiles </vt:lpstr>
      <vt:lpstr>PROTECTION DES TRAVAILLEURS DANS les chantiers temporaires ou mobiles</vt:lpstr>
      <vt:lpstr>PROTECTION DES TRAVAILLEURS DANS les chantiers temporaires ou mobiles </vt:lpstr>
      <vt:lpstr>DOCUMENTS SS à JOINDRE A L’OFFRE </vt:lpstr>
      <vt:lpstr>DOCUMENTS SS à JOINDRE A L’OFFRE EN MARCHES PUBLICS</vt:lpstr>
      <vt:lpstr>IRREGULARITE SUBSTANTIELLE? </vt:lpstr>
      <vt:lpstr>IRREGULARITE SUBSTANTIELLE? </vt:lpstr>
      <vt:lpstr>IRREGULARITE SUBSTANTIELLE? </vt:lpstr>
      <vt:lpstr>IRREGULARITE CSC?</vt:lpstr>
      <vt:lpstr>IRREGULARITE CSC?</vt:lpstr>
      <vt:lpstr>IRREGULARITE CSC?</vt:lpstr>
      <vt:lpstr>Circulaire du 18/12/2007 </vt:lpstr>
      <vt:lpstr>DIVERS</vt:lpstr>
      <vt:lpstr>INSTALLATION DE CHANTIER</vt:lpstr>
      <vt:lpstr>MATERIAU PLUS PERFORMANT</vt:lpstr>
      <vt:lpstr>JUSTIFICATION DE PRIX – CONFUSION DE POSTE - VARIANTE INTERDITE</vt:lpstr>
      <vt:lpstr>EXPIRATION DELAI VALIDITE</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Gauthier ERVYN</dc:creator>
  <cp:lastModifiedBy>Gauthier ERVYN</cp:lastModifiedBy>
  <cp:revision>43</cp:revision>
  <cp:lastPrinted>2024-03-19T09:59:47Z</cp:lastPrinted>
  <dcterms:created xsi:type="dcterms:W3CDTF">2020-11-16T20:21:47Z</dcterms:created>
  <dcterms:modified xsi:type="dcterms:W3CDTF">2024-03-19T11:29:14Z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0x010100873E4D26E7306A4BAE77D76D08BD9935</vt:lpwstr>
  </property>
</Properties>
</file>