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4"/>
  </p:sldMasterIdLst>
  <p:notesMasterIdLst>
    <p:notesMasterId r:id="rId36"/>
  </p:notesMasterIdLst>
  <p:sldIdLst>
    <p:sldId id="274" r:id="rId5"/>
    <p:sldId id="300" r:id="rId6"/>
    <p:sldId id="301" r:id="rId7"/>
    <p:sldId id="276" r:id="rId8"/>
    <p:sldId id="277" r:id="rId9"/>
    <p:sldId id="302" r:id="rId10"/>
    <p:sldId id="280" r:id="rId11"/>
    <p:sldId id="298" r:id="rId12"/>
    <p:sldId id="278" r:id="rId13"/>
    <p:sldId id="281" r:id="rId14"/>
    <p:sldId id="282" r:id="rId15"/>
    <p:sldId id="283" r:id="rId16"/>
    <p:sldId id="285" r:id="rId17"/>
    <p:sldId id="303" r:id="rId18"/>
    <p:sldId id="287" r:id="rId19"/>
    <p:sldId id="286" r:id="rId20"/>
    <p:sldId id="288" r:id="rId21"/>
    <p:sldId id="289" r:id="rId22"/>
    <p:sldId id="290" r:id="rId23"/>
    <p:sldId id="304" r:id="rId24"/>
    <p:sldId id="291" r:id="rId25"/>
    <p:sldId id="292" r:id="rId26"/>
    <p:sldId id="293" r:id="rId27"/>
    <p:sldId id="305" r:id="rId28"/>
    <p:sldId id="294" r:id="rId29"/>
    <p:sldId id="295" r:id="rId30"/>
    <p:sldId id="296" r:id="rId31"/>
    <p:sldId id="297" r:id="rId32"/>
    <p:sldId id="299" r:id="rId33"/>
    <p:sldId id="260" r:id="rId34"/>
    <p:sldId id="267" r:id="rId35"/>
  </p:sldIdLst>
  <p:sldSz cx="18288000" cy="10287000"/>
  <p:notesSz cx="6808788" cy="9940925"/>
  <p:embeddedFontLst>
    <p:embeddedFont>
      <p:font typeface="Montserrat" panose="00000500000000000000" pitchFamily="2" charset="0"/>
      <p:regular r:id="rId37"/>
      <p:bold r:id="rId38"/>
      <p:italic r:id="rId39"/>
      <p:boldItalic r:id="rId40"/>
    </p:embeddedFont>
    <p:embeddedFont>
      <p:font typeface="Montserrat Bold" panose="00000800000000000000" charset="0"/>
      <p:regular r:id="rId41"/>
      <p:bold r:id="rId42"/>
    </p:embeddedFont>
    <p:embeddedFont>
      <p:font typeface="Open Sans" panose="020B0606030504020204" pitchFamily="34" charset="0"/>
      <p:regular r:id="rId43"/>
      <p:bold r:id="rId44"/>
      <p:italic r:id="rId45"/>
      <p:boldItalic r:id="rId46"/>
    </p:embeddedFont>
  </p:embeddedFontLst>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57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708" y="2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7" d="100"/>
          <a:sy n="67" d="100"/>
        </p:scale>
        <p:origin x="282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ïs Werbrouck" userId="325bae58-cbfc-4848-875e-9556dbe28fe1" providerId="ADAL" clId="{AF4F6E48-7177-4E2E-BDC8-187336FBF4D7}"/>
    <pc:docChg chg="custSel modSld">
      <pc:chgData name="Anaïs Werbrouck" userId="325bae58-cbfc-4848-875e-9556dbe28fe1" providerId="ADAL" clId="{AF4F6E48-7177-4E2E-BDC8-187336FBF4D7}" dt="2025-09-23T12:03:16.679" v="323" actId="6549"/>
      <pc:docMkLst>
        <pc:docMk/>
      </pc:docMkLst>
      <pc:sldChg chg="modSp mod">
        <pc:chgData name="Anaïs Werbrouck" userId="325bae58-cbfc-4848-875e-9556dbe28fe1" providerId="ADAL" clId="{AF4F6E48-7177-4E2E-BDC8-187336FBF4D7}" dt="2025-09-23T10:17:11.967" v="126" actId="20577"/>
        <pc:sldMkLst>
          <pc:docMk/>
          <pc:sldMk cId="0" sldId="267"/>
        </pc:sldMkLst>
        <pc:spChg chg="mod">
          <ac:chgData name="Anaïs Werbrouck" userId="325bae58-cbfc-4848-875e-9556dbe28fe1" providerId="ADAL" clId="{AF4F6E48-7177-4E2E-BDC8-187336FBF4D7}" dt="2025-09-23T10:17:11.967" v="126" actId="20577"/>
          <ac:spMkLst>
            <pc:docMk/>
            <pc:sldMk cId="0" sldId="267"/>
            <ac:spMk id="4" creationId="{00000000-0000-0000-0000-000000000000}"/>
          </ac:spMkLst>
        </pc:spChg>
      </pc:sldChg>
      <pc:sldChg chg="modSp mod">
        <pc:chgData name="Anaïs Werbrouck" userId="325bae58-cbfc-4848-875e-9556dbe28fe1" providerId="ADAL" clId="{AF4F6E48-7177-4E2E-BDC8-187336FBF4D7}" dt="2025-09-23T10:19:39.081" v="161" actId="20577"/>
        <pc:sldMkLst>
          <pc:docMk/>
          <pc:sldMk cId="2539242617" sldId="286"/>
        </pc:sldMkLst>
        <pc:spChg chg="mod">
          <ac:chgData name="Anaïs Werbrouck" userId="325bae58-cbfc-4848-875e-9556dbe28fe1" providerId="ADAL" clId="{AF4F6E48-7177-4E2E-BDC8-187336FBF4D7}" dt="2025-09-23T10:19:39.081" v="161" actId="20577"/>
          <ac:spMkLst>
            <pc:docMk/>
            <pc:sldMk cId="2539242617" sldId="286"/>
            <ac:spMk id="3" creationId="{3CF54837-6FD7-0E42-0486-F4FC255EBE52}"/>
          </ac:spMkLst>
        </pc:spChg>
      </pc:sldChg>
      <pc:sldChg chg="modSp mod">
        <pc:chgData name="Anaïs Werbrouck" userId="325bae58-cbfc-4848-875e-9556dbe28fe1" providerId="ADAL" clId="{AF4F6E48-7177-4E2E-BDC8-187336FBF4D7}" dt="2025-09-23T12:02:45.671" v="292" actId="20577"/>
        <pc:sldMkLst>
          <pc:docMk/>
          <pc:sldMk cId="454719021" sldId="287"/>
        </pc:sldMkLst>
        <pc:spChg chg="mod">
          <ac:chgData name="Anaïs Werbrouck" userId="325bae58-cbfc-4848-875e-9556dbe28fe1" providerId="ADAL" clId="{AF4F6E48-7177-4E2E-BDC8-187336FBF4D7}" dt="2025-09-23T12:02:45.671" v="292" actId="20577"/>
          <ac:spMkLst>
            <pc:docMk/>
            <pc:sldMk cId="454719021" sldId="287"/>
            <ac:spMk id="3" creationId="{16055AF0-5BEF-979E-5218-E11264575DEA}"/>
          </ac:spMkLst>
        </pc:spChg>
      </pc:sldChg>
      <pc:sldChg chg="modSp mod">
        <pc:chgData name="Anaïs Werbrouck" userId="325bae58-cbfc-4848-875e-9556dbe28fe1" providerId="ADAL" clId="{AF4F6E48-7177-4E2E-BDC8-187336FBF4D7}" dt="2025-09-23T12:01:20.391" v="228" actId="6549"/>
        <pc:sldMkLst>
          <pc:docMk/>
          <pc:sldMk cId="3094851288" sldId="288"/>
        </pc:sldMkLst>
        <pc:spChg chg="mod">
          <ac:chgData name="Anaïs Werbrouck" userId="325bae58-cbfc-4848-875e-9556dbe28fe1" providerId="ADAL" clId="{AF4F6E48-7177-4E2E-BDC8-187336FBF4D7}" dt="2025-09-23T12:01:20.391" v="228" actId="6549"/>
          <ac:spMkLst>
            <pc:docMk/>
            <pc:sldMk cId="3094851288" sldId="288"/>
            <ac:spMk id="3" creationId="{B1041E81-C509-1984-061C-B686432599EC}"/>
          </ac:spMkLst>
        </pc:spChg>
      </pc:sldChg>
      <pc:sldChg chg="modSp mod">
        <pc:chgData name="Anaïs Werbrouck" userId="325bae58-cbfc-4848-875e-9556dbe28fe1" providerId="ADAL" clId="{AF4F6E48-7177-4E2E-BDC8-187336FBF4D7}" dt="2025-09-23T10:09:26.527" v="5" actId="20577"/>
        <pc:sldMkLst>
          <pc:docMk/>
          <pc:sldMk cId="3533051373" sldId="292"/>
        </pc:sldMkLst>
        <pc:spChg chg="mod">
          <ac:chgData name="Anaïs Werbrouck" userId="325bae58-cbfc-4848-875e-9556dbe28fe1" providerId="ADAL" clId="{AF4F6E48-7177-4E2E-BDC8-187336FBF4D7}" dt="2025-09-23T10:09:26.527" v="5" actId="20577"/>
          <ac:spMkLst>
            <pc:docMk/>
            <pc:sldMk cId="3533051373" sldId="292"/>
            <ac:spMk id="3" creationId="{14C4D56E-A9E5-5227-9AF2-3821FA227950}"/>
          </ac:spMkLst>
        </pc:spChg>
      </pc:sldChg>
      <pc:sldChg chg="modSp mod">
        <pc:chgData name="Anaïs Werbrouck" userId="325bae58-cbfc-4848-875e-9556dbe28fe1" providerId="ADAL" clId="{AF4F6E48-7177-4E2E-BDC8-187336FBF4D7}" dt="2025-09-23T10:11:05.923" v="93" actId="20577"/>
        <pc:sldMkLst>
          <pc:docMk/>
          <pc:sldMk cId="524818945" sldId="293"/>
        </pc:sldMkLst>
        <pc:spChg chg="mod">
          <ac:chgData name="Anaïs Werbrouck" userId="325bae58-cbfc-4848-875e-9556dbe28fe1" providerId="ADAL" clId="{AF4F6E48-7177-4E2E-BDC8-187336FBF4D7}" dt="2025-09-23T10:11:05.923" v="93" actId="20577"/>
          <ac:spMkLst>
            <pc:docMk/>
            <pc:sldMk cId="524818945" sldId="293"/>
            <ac:spMk id="3" creationId="{2D91CCA5-3BBA-495E-B09F-BD3648239A31}"/>
          </ac:spMkLst>
        </pc:spChg>
      </pc:sldChg>
      <pc:sldChg chg="modSp mod">
        <pc:chgData name="Anaïs Werbrouck" userId="325bae58-cbfc-4848-875e-9556dbe28fe1" providerId="ADAL" clId="{AF4F6E48-7177-4E2E-BDC8-187336FBF4D7}" dt="2025-09-23T12:03:16.679" v="323" actId="6549"/>
        <pc:sldMkLst>
          <pc:docMk/>
          <pc:sldMk cId="1088607083" sldId="295"/>
        </pc:sldMkLst>
        <pc:spChg chg="mod">
          <ac:chgData name="Anaïs Werbrouck" userId="325bae58-cbfc-4848-875e-9556dbe28fe1" providerId="ADAL" clId="{AF4F6E48-7177-4E2E-BDC8-187336FBF4D7}" dt="2025-09-23T12:03:16.679" v="323" actId="6549"/>
          <ac:spMkLst>
            <pc:docMk/>
            <pc:sldMk cId="1088607083" sldId="295"/>
            <ac:spMk id="3" creationId="{790436FC-4DB1-9893-09E3-CECC7967846B}"/>
          </ac:spMkLst>
        </pc:spChg>
      </pc:sldChg>
      <pc:sldChg chg="modSp mod">
        <pc:chgData name="Anaïs Werbrouck" userId="325bae58-cbfc-4848-875e-9556dbe28fe1" providerId="ADAL" clId="{AF4F6E48-7177-4E2E-BDC8-187336FBF4D7}" dt="2025-09-23T11:59:18.064" v="214" actId="20577"/>
        <pc:sldMkLst>
          <pc:docMk/>
          <pc:sldMk cId="3480325566" sldId="299"/>
        </pc:sldMkLst>
        <pc:spChg chg="mod">
          <ac:chgData name="Anaïs Werbrouck" userId="325bae58-cbfc-4848-875e-9556dbe28fe1" providerId="ADAL" clId="{AF4F6E48-7177-4E2E-BDC8-187336FBF4D7}" dt="2025-09-23T11:59:18.064" v="214" actId="20577"/>
          <ac:spMkLst>
            <pc:docMk/>
            <pc:sldMk cId="3480325566" sldId="299"/>
            <ac:spMk id="3" creationId="{C0077F43-4111-EAD4-C5D2-A20418192A0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66B4AA8A-56AB-48E6-BB78-DB649072BBE1}" type="datetimeFigureOut">
              <a:rPr lang="nl-BE" smtClean="0"/>
              <a:t>23/09/2025</a:t>
            </a:fld>
            <a:endParaRPr lang="nl-BE"/>
          </a:p>
        </p:txBody>
      </p:sp>
      <p:sp>
        <p:nvSpPr>
          <p:cNvPr id="4" name="Tijdelijke aanduiding voor dia-afbeelding 3"/>
          <p:cNvSpPr>
            <a:spLocks noGrp="1" noRot="1" noChangeAspect="1"/>
          </p:cNvSpPr>
          <p:nvPr>
            <p:ph type="sldImg" idx="2"/>
          </p:nvPr>
        </p:nvSpPr>
        <p:spPr>
          <a:xfrm>
            <a:off x="-20638" y="714375"/>
            <a:ext cx="6900863" cy="38830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277395" y="4784070"/>
            <a:ext cx="6304433" cy="4494127"/>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377C4849-2C41-4F50-8F5B-BC597F819C75}" type="slidenum">
              <a:rPr lang="nl-BE" smtClean="0"/>
              <a:t>‹nr.›</a:t>
            </a:fld>
            <a:endParaRPr lang="nl-BE"/>
          </a:p>
        </p:txBody>
      </p:sp>
    </p:spTree>
    <p:extLst>
      <p:ext uri="{BB962C8B-B14F-4D97-AF65-F5344CB8AC3E}">
        <p14:creationId xmlns:p14="http://schemas.microsoft.com/office/powerpoint/2010/main" val="1443448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11F6-517D-4D94-8054-422F873310F1}"/>
              </a:ext>
            </a:extLst>
          </p:cNvPr>
          <p:cNvSpPr>
            <a:spLocks noGrp="1"/>
          </p:cNvSpPr>
          <p:nvPr>
            <p:ph type="ctrTitle"/>
          </p:nvPr>
        </p:nvSpPr>
        <p:spPr>
          <a:xfrm>
            <a:off x="5562600" y="3238500"/>
            <a:ext cx="12287250" cy="2668108"/>
          </a:xfrm>
        </p:spPr>
        <p:txBody>
          <a:bodyPr anchor="b">
            <a:noAutofit/>
          </a:bodyPr>
          <a:lstStyle>
            <a:lvl1pPr algn="l">
              <a:defRPr sz="9000">
                <a:solidFill>
                  <a:srgbClr val="0C5742"/>
                </a:solidFill>
                <a:latin typeface="Montserrat" panose="00000500000000000000" pitchFamily="2" charset="0"/>
                <a:ea typeface="DengXian Light" panose="02010600030101010101" pitchFamily="2" charset="-122"/>
              </a:defRPr>
            </a:lvl1pPr>
          </a:lstStyle>
          <a:p>
            <a:r>
              <a:rPr lang="nl-NL" dirty="0"/>
              <a:t>Klik om stijl te bewerken</a:t>
            </a:r>
            <a:endParaRPr lang="en-BE" dirty="0"/>
          </a:p>
        </p:txBody>
      </p:sp>
      <p:sp>
        <p:nvSpPr>
          <p:cNvPr id="3" name="Subtitle 2">
            <a:extLst>
              <a:ext uri="{FF2B5EF4-FFF2-40B4-BE49-F238E27FC236}">
                <a16:creationId xmlns:a16="http://schemas.microsoft.com/office/drawing/2014/main" id="{19BEE5F0-EBF1-4F57-AB51-6C09419049ED}"/>
              </a:ext>
            </a:extLst>
          </p:cNvPr>
          <p:cNvSpPr>
            <a:spLocks noGrp="1"/>
          </p:cNvSpPr>
          <p:nvPr>
            <p:ph type="subTitle" idx="1"/>
          </p:nvPr>
        </p:nvSpPr>
        <p:spPr>
          <a:xfrm>
            <a:off x="5562600" y="6134100"/>
            <a:ext cx="12287250" cy="2026443"/>
          </a:xfrm>
        </p:spPr>
        <p:txBody>
          <a:bodyPr>
            <a:normAutofit/>
          </a:bodyPr>
          <a:lstStyle>
            <a:lvl1pPr marL="0" indent="0" algn="l">
              <a:buNone/>
              <a:defRPr sz="2200">
                <a:solidFill>
                  <a:schemeClr val="tx1">
                    <a:lumMod val="85000"/>
                    <a:lumOff val="15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dirty="0"/>
              <a:t>Klikken om de ondertitelstijl van het model te bewerken</a:t>
            </a:r>
            <a:endParaRPr lang="en-BE" dirty="0"/>
          </a:p>
        </p:txBody>
      </p:sp>
      <p:sp>
        <p:nvSpPr>
          <p:cNvPr id="4" name="Date Placeholder 3">
            <a:extLst>
              <a:ext uri="{FF2B5EF4-FFF2-40B4-BE49-F238E27FC236}">
                <a16:creationId xmlns:a16="http://schemas.microsoft.com/office/drawing/2014/main" id="{23A5C78A-E314-4BD3-A460-A0A04EAC52F0}"/>
              </a:ext>
            </a:extLst>
          </p:cNvPr>
          <p:cNvSpPr>
            <a:spLocks noGrp="1"/>
          </p:cNvSpPr>
          <p:nvPr>
            <p:ph type="dt" sz="half" idx="10"/>
          </p:nvPr>
        </p:nvSpPr>
        <p:spPr>
          <a:xfrm>
            <a:off x="12506325" y="9515477"/>
            <a:ext cx="4114800" cy="547688"/>
          </a:xfrm>
        </p:spPr>
        <p:txBody>
          <a:bodyPr/>
          <a:lstStyle>
            <a:lvl1pPr algn="r">
              <a:defRPr/>
            </a:lvl1pPr>
          </a:lstStyle>
          <a:p>
            <a:fld id="{1D8BD707-D9CF-40AE-B4C6-C98DA3205C09}" type="datetimeFigureOut">
              <a:rPr lang="en-US" smtClean="0"/>
              <a:pPr/>
              <a:t>9/23/2025</a:t>
            </a:fld>
            <a:endParaRPr lang="en-US" dirty="0"/>
          </a:p>
        </p:txBody>
      </p:sp>
      <p:sp>
        <p:nvSpPr>
          <p:cNvPr id="5" name="Footer Placeholder 4">
            <a:extLst>
              <a:ext uri="{FF2B5EF4-FFF2-40B4-BE49-F238E27FC236}">
                <a16:creationId xmlns:a16="http://schemas.microsoft.com/office/drawing/2014/main" id="{32C3CDCC-01E4-423E-9200-73877CA323C2}"/>
              </a:ext>
            </a:extLst>
          </p:cNvPr>
          <p:cNvSpPr>
            <a:spLocks noGrp="1"/>
          </p:cNvSpPr>
          <p:nvPr>
            <p:ph type="ftr" sz="quarter" idx="11"/>
          </p:nvPr>
        </p:nvSpPr>
        <p:spPr>
          <a:xfrm>
            <a:off x="5562600" y="9515477"/>
            <a:ext cx="6172200" cy="547688"/>
          </a:xfr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DF5F8013-0929-4E10-96DA-13C558DE0974}"/>
              </a:ext>
            </a:extLst>
          </p:cNvPr>
          <p:cNvSpPr>
            <a:spLocks noGrp="1"/>
          </p:cNvSpPr>
          <p:nvPr>
            <p:ph type="sldNum" sz="quarter" idx="12"/>
          </p:nvPr>
        </p:nvSpPr>
        <p:spPr>
          <a:xfrm>
            <a:off x="16897350" y="9515477"/>
            <a:ext cx="952500" cy="547688"/>
          </a:xfrm>
        </p:spPr>
        <p:txBody>
          <a:bodyPr/>
          <a:lstStyle/>
          <a:p>
            <a:fld id="{B6F15528-21DE-4FAA-801E-634DDDAF4B2B}" type="slidenum">
              <a:rPr lang="en-US" smtClean="0"/>
              <a:pPr/>
              <a:t>‹nr.›</a:t>
            </a:fld>
            <a:endParaRPr lang="en-US"/>
          </a:p>
        </p:txBody>
      </p:sp>
      <p:pic>
        <p:nvPicPr>
          <p:cNvPr id="21" name="Afbeelding 20">
            <a:extLst>
              <a:ext uri="{FF2B5EF4-FFF2-40B4-BE49-F238E27FC236}">
                <a16:creationId xmlns:a16="http://schemas.microsoft.com/office/drawing/2014/main" id="{16E4061F-799A-5585-3D13-84185151AEE0}"/>
              </a:ext>
            </a:extLst>
          </p:cNvPr>
          <p:cNvPicPr>
            <a:picLocks noChangeAspect="1"/>
          </p:cNvPicPr>
          <p:nvPr userDrawn="1"/>
        </p:nvPicPr>
        <p:blipFill>
          <a:blip r:embed="rId2" cstate="print">
            <a:alphaModFix amt="85000"/>
            <a:extLst>
              <a:ext uri="{28A0092B-C50C-407E-A947-70E740481C1C}">
                <a14:useLocalDpi xmlns:a14="http://schemas.microsoft.com/office/drawing/2010/main" val="0"/>
              </a:ext>
            </a:extLst>
          </a:blip>
          <a:srcRect l="28148" r="33333"/>
          <a:stretch>
            <a:fillRect/>
          </a:stretch>
        </p:blipFill>
        <p:spPr>
          <a:xfrm>
            <a:off x="0" y="0"/>
            <a:ext cx="5372100" cy="10315575"/>
          </a:xfrm>
          <a:prstGeom prst="rect">
            <a:avLst/>
          </a:prstGeom>
        </p:spPr>
      </p:pic>
      <p:pic>
        <p:nvPicPr>
          <p:cNvPr id="23" name="Afbeelding 22" descr="Afbeelding met tekst, logo, schermopname, Lettertype&#10;&#10;Door AI gegenereerde inhoud is mogelijk onjuist.">
            <a:extLst>
              <a:ext uri="{FF2B5EF4-FFF2-40B4-BE49-F238E27FC236}">
                <a16:creationId xmlns:a16="http://schemas.microsoft.com/office/drawing/2014/main" id="{D1C28728-7D2C-461A-989A-6773331D0A77}"/>
              </a:ext>
            </a:extLst>
          </p:cNvPr>
          <p:cNvPicPr>
            <a:picLocks noChangeAspect="1"/>
          </p:cNvPicPr>
          <p:nvPr userDrawn="1"/>
        </p:nvPicPr>
        <p:blipFill>
          <a:blip r:embed="rId3">
            <a:extLst>
              <a:ext uri="{28A0092B-C50C-407E-A947-70E740481C1C}">
                <a14:useLocalDpi xmlns:a14="http://schemas.microsoft.com/office/drawing/2010/main" val="0"/>
              </a:ext>
            </a:extLst>
          </a:blip>
          <a:srcRect t="42649" b="24801"/>
          <a:stretch>
            <a:fillRect/>
          </a:stretch>
        </p:blipFill>
        <p:spPr>
          <a:xfrm>
            <a:off x="11868115" y="834983"/>
            <a:ext cx="4762535" cy="1550220"/>
          </a:xfrm>
          <a:prstGeom prst="rect">
            <a:avLst/>
          </a:prstGeom>
        </p:spPr>
      </p:pic>
      <p:pic>
        <p:nvPicPr>
          <p:cNvPr id="24" name="Afbeelding 23" descr="Afbeelding met tekst, logo, schermopname, Lettertype&#10;&#10;Door AI gegenereerde inhoud is mogelijk onjuist.">
            <a:extLst>
              <a:ext uri="{FF2B5EF4-FFF2-40B4-BE49-F238E27FC236}">
                <a16:creationId xmlns:a16="http://schemas.microsoft.com/office/drawing/2014/main" id="{4865B3CC-9B66-BDD7-1E39-363D1AEBFC50}"/>
              </a:ext>
            </a:extLst>
          </p:cNvPr>
          <p:cNvPicPr>
            <a:picLocks noChangeAspect="1"/>
          </p:cNvPicPr>
          <p:nvPr userDrawn="1"/>
        </p:nvPicPr>
        <p:blipFill>
          <a:blip r:embed="rId3">
            <a:extLst>
              <a:ext uri="{28A0092B-C50C-407E-A947-70E740481C1C}">
                <a14:useLocalDpi xmlns:a14="http://schemas.microsoft.com/office/drawing/2010/main" val="0"/>
              </a:ext>
            </a:extLst>
          </a:blip>
          <a:srcRect l="38401" t="9700" r="39199" b="56751"/>
          <a:stretch>
            <a:fillRect/>
          </a:stretch>
        </p:blipFill>
        <p:spPr>
          <a:xfrm>
            <a:off x="16668749" y="834983"/>
            <a:ext cx="1066801" cy="1597822"/>
          </a:xfrm>
          <a:prstGeom prst="rect">
            <a:avLst/>
          </a:prstGeom>
        </p:spPr>
      </p:pic>
    </p:spTree>
    <p:extLst>
      <p:ext uri="{BB962C8B-B14F-4D97-AF65-F5344CB8AC3E}">
        <p14:creationId xmlns:p14="http://schemas.microsoft.com/office/powerpoint/2010/main" val="1911625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AEBF2-36C1-496B-88FA-6C40DA284A13}"/>
              </a:ext>
            </a:extLst>
          </p:cNvPr>
          <p:cNvSpPr>
            <a:spLocks noGrp="1"/>
          </p:cNvSpPr>
          <p:nvPr>
            <p:ph type="title"/>
          </p:nvPr>
        </p:nvSpPr>
        <p:spPr>
          <a:xfrm>
            <a:off x="1259682" y="547688"/>
            <a:ext cx="15773400" cy="1988345"/>
          </a:xfrm>
        </p:spPr>
        <p:txBody>
          <a:bodyPr/>
          <a:lstStyle/>
          <a:p>
            <a:r>
              <a:rPr lang="nl-NL" dirty="0"/>
              <a:t>Klik om stijl te bewerken</a:t>
            </a:r>
            <a:endParaRPr lang="en-BE" dirty="0"/>
          </a:p>
        </p:txBody>
      </p:sp>
      <p:sp>
        <p:nvSpPr>
          <p:cNvPr id="3" name="Text Placeholder 2">
            <a:extLst>
              <a:ext uri="{FF2B5EF4-FFF2-40B4-BE49-F238E27FC236}">
                <a16:creationId xmlns:a16="http://schemas.microsoft.com/office/drawing/2014/main" id="{5D362D76-BA64-470E-85B2-1FFE982D9FD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dirty="0"/>
              <a:t>Klikken om de tekststijl van het model te bewerken</a:t>
            </a:r>
          </a:p>
        </p:txBody>
      </p:sp>
      <p:sp>
        <p:nvSpPr>
          <p:cNvPr id="4" name="Content Placeholder 3">
            <a:extLst>
              <a:ext uri="{FF2B5EF4-FFF2-40B4-BE49-F238E27FC236}">
                <a16:creationId xmlns:a16="http://schemas.microsoft.com/office/drawing/2014/main" id="{3A1793EF-6D86-4DA4-B61B-7501A4D92B5E}"/>
              </a:ext>
            </a:extLst>
          </p:cNvPr>
          <p:cNvSpPr>
            <a:spLocks noGrp="1"/>
          </p:cNvSpPr>
          <p:nvPr>
            <p:ph sz="half" idx="2"/>
          </p:nvPr>
        </p:nvSpPr>
        <p:spPr>
          <a:xfrm>
            <a:off x="1259683" y="3757613"/>
            <a:ext cx="7736681" cy="552688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BE" dirty="0"/>
          </a:p>
        </p:txBody>
      </p:sp>
      <p:sp>
        <p:nvSpPr>
          <p:cNvPr id="5" name="Text Placeholder 4">
            <a:extLst>
              <a:ext uri="{FF2B5EF4-FFF2-40B4-BE49-F238E27FC236}">
                <a16:creationId xmlns:a16="http://schemas.microsoft.com/office/drawing/2014/main" id="{0EC1160E-D169-4056-9BE1-3E1651E03B4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83FE2876-B1DB-4018-9B01-656E317B40DD}"/>
              </a:ext>
            </a:extLst>
          </p:cNvPr>
          <p:cNvSpPr>
            <a:spLocks noGrp="1"/>
          </p:cNvSpPr>
          <p:nvPr>
            <p:ph sz="quarter" idx="4"/>
          </p:nvPr>
        </p:nvSpPr>
        <p:spPr>
          <a:xfrm>
            <a:off x="9258300" y="3757613"/>
            <a:ext cx="7774782" cy="5526882"/>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BE" dirty="0"/>
          </a:p>
        </p:txBody>
      </p:sp>
      <p:sp>
        <p:nvSpPr>
          <p:cNvPr id="7" name="Date Placeholder 6">
            <a:extLst>
              <a:ext uri="{FF2B5EF4-FFF2-40B4-BE49-F238E27FC236}">
                <a16:creationId xmlns:a16="http://schemas.microsoft.com/office/drawing/2014/main" id="{2117225E-A01B-4A66-A2B4-9E0356F93459}"/>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a:extLst>
              <a:ext uri="{FF2B5EF4-FFF2-40B4-BE49-F238E27FC236}">
                <a16:creationId xmlns:a16="http://schemas.microsoft.com/office/drawing/2014/main" id="{F38D70E8-3652-4449-9FBD-6FE3EE00DD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405F9C-A50B-46B3-88A3-2933EBC8A388}"/>
              </a:ext>
            </a:extLst>
          </p:cNvPr>
          <p:cNvSpPr>
            <a:spLocks noGrp="1"/>
          </p:cNvSpPr>
          <p:nvPr>
            <p:ph type="sldNum" sz="quarter" idx="12"/>
          </p:nvPr>
        </p:nvSpPr>
        <p:spPr/>
        <p:txBody>
          <a:bodyPr/>
          <a:lstStyle/>
          <a:p>
            <a:fld id="{B6F15528-21DE-4FAA-801E-634DDDAF4B2B}" type="slidenum">
              <a:rPr lang="en-US" smtClean="0"/>
              <a:pPr/>
              <a:t>‹nr.›</a:t>
            </a:fld>
            <a:endParaRPr lang="en-US"/>
          </a:p>
        </p:txBody>
      </p:sp>
      <p:pic>
        <p:nvPicPr>
          <p:cNvPr id="16" name="Afbeelding 15" descr="Afbeelding met schets, clipart, tekening, ontwerp&#10;&#10;Door AI gegenereerde inhoud is mogelijk onjuist.">
            <a:extLst>
              <a:ext uri="{FF2B5EF4-FFF2-40B4-BE49-F238E27FC236}">
                <a16:creationId xmlns:a16="http://schemas.microsoft.com/office/drawing/2014/main" id="{00A16EDA-E72C-5450-E445-85B62FDBC9C4}"/>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54400" y="419100"/>
            <a:ext cx="1847850" cy="1926937"/>
          </a:xfrm>
          <a:prstGeom prst="rect">
            <a:avLst/>
          </a:prstGeom>
        </p:spPr>
      </p:pic>
    </p:spTree>
    <p:extLst>
      <p:ext uri="{BB962C8B-B14F-4D97-AF65-F5344CB8AC3E}">
        <p14:creationId xmlns:p14="http://schemas.microsoft.com/office/powerpoint/2010/main" val="3083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B5F79-7141-4CEE-AB72-C8044412D343}"/>
              </a:ext>
            </a:extLst>
          </p:cNvPr>
          <p:cNvSpPr>
            <a:spLocks noGrp="1"/>
          </p:cNvSpPr>
          <p:nvPr>
            <p:ph type="title"/>
          </p:nvPr>
        </p:nvSpPr>
        <p:spPr>
          <a:xfrm>
            <a:off x="1259683" y="685800"/>
            <a:ext cx="5898356" cy="2400300"/>
          </a:xfrm>
        </p:spPr>
        <p:txBody>
          <a:bodyPr anchor="b"/>
          <a:lstStyle>
            <a:lvl1pPr>
              <a:defRPr sz="4800"/>
            </a:lvl1pPr>
          </a:lstStyle>
          <a:p>
            <a:r>
              <a:rPr lang="nl-NL" dirty="0"/>
              <a:t>Klik om stijl te bewerken</a:t>
            </a:r>
            <a:endParaRPr lang="en-BE" dirty="0"/>
          </a:p>
        </p:txBody>
      </p:sp>
      <p:sp>
        <p:nvSpPr>
          <p:cNvPr id="3" name="Content Placeholder 2">
            <a:extLst>
              <a:ext uri="{FF2B5EF4-FFF2-40B4-BE49-F238E27FC236}">
                <a16:creationId xmlns:a16="http://schemas.microsoft.com/office/drawing/2014/main" id="{F86E6EA7-BCC0-4F4C-A1F6-1F9883F935E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BE" dirty="0"/>
          </a:p>
        </p:txBody>
      </p:sp>
      <p:sp>
        <p:nvSpPr>
          <p:cNvPr id="4" name="Text Placeholder 3">
            <a:extLst>
              <a:ext uri="{FF2B5EF4-FFF2-40B4-BE49-F238E27FC236}">
                <a16:creationId xmlns:a16="http://schemas.microsoft.com/office/drawing/2014/main" id="{382725A5-F0D8-4D16-B23D-03EED2E8DF4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dirty="0"/>
              <a:t>Klikken om de tekststijl van het model te bewerken</a:t>
            </a:r>
          </a:p>
        </p:txBody>
      </p:sp>
      <p:sp>
        <p:nvSpPr>
          <p:cNvPr id="5" name="Date Placeholder 4">
            <a:extLst>
              <a:ext uri="{FF2B5EF4-FFF2-40B4-BE49-F238E27FC236}">
                <a16:creationId xmlns:a16="http://schemas.microsoft.com/office/drawing/2014/main" id="{09043826-8F4E-4D0D-82F4-BDA637AEB8A0}"/>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a:extLst>
              <a:ext uri="{FF2B5EF4-FFF2-40B4-BE49-F238E27FC236}">
                <a16:creationId xmlns:a16="http://schemas.microsoft.com/office/drawing/2014/main" id="{BA92B2BE-DBAD-4860-B5DB-38DB42C401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DBFFC-C0D6-43A7-A359-796EACDBFE76}"/>
              </a:ext>
            </a:extLst>
          </p:cNvPr>
          <p:cNvSpPr>
            <a:spLocks noGrp="1"/>
          </p:cNvSpPr>
          <p:nvPr>
            <p:ph type="sldNum" sz="quarter" idx="12"/>
          </p:nvPr>
        </p:nvSpPr>
        <p:spPr/>
        <p:txBody>
          <a:bodyPr/>
          <a:lstStyle/>
          <a:p>
            <a:fld id="{B6F15528-21DE-4FAA-801E-634DDDAF4B2B}" type="slidenum">
              <a:rPr lang="en-US" smtClean="0"/>
              <a:pPr/>
              <a:t>‹nr.›</a:t>
            </a:fld>
            <a:endParaRPr lang="en-US"/>
          </a:p>
        </p:txBody>
      </p:sp>
      <p:pic>
        <p:nvPicPr>
          <p:cNvPr id="14" name="Afbeelding 13" descr="Afbeelding met schets, clipart, tekening, ontwerp&#10;&#10;Door AI gegenereerde inhoud is mogelijk onjuist.">
            <a:extLst>
              <a:ext uri="{FF2B5EF4-FFF2-40B4-BE49-F238E27FC236}">
                <a16:creationId xmlns:a16="http://schemas.microsoft.com/office/drawing/2014/main" id="{6806D2F7-EF33-4CFF-F6D3-120A3661846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54400" y="419100"/>
            <a:ext cx="1708914" cy="1782055"/>
          </a:xfrm>
          <a:prstGeom prst="rect">
            <a:avLst/>
          </a:prstGeom>
        </p:spPr>
      </p:pic>
    </p:spTree>
    <p:extLst>
      <p:ext uri="{BB962C8B-B14F-4D97-AF65-F5344CB8AC3E}">
        <p14:creationId xmlns:p14="http://schemas.microsoft.com/office/powerpoint/2010/main" val="3714155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AB5830-72F7-4873-BA41-1D6FA0AF12D5}"/>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3">
            <a:extLst>
              <a:ext uri="{FF2B5EF4-FFF2-40B4-BE49-F238E27FC236}">
                <a16:creationId xmlns:a16="http://schemas.microsoft.com/office/drawing/2014/main" id="{7CE2FA2A-48A6-4D0E-96EF-F110B41F96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0241BB-7C93-46A7-ADB6-50D7AE990BC5}"/>
              </a:ext>
            </a:extLst>
          </p:cNvPr>
          <p:cNvSpPr>
            <a:spLocks noGrp="1"/>
          </p:cNvSpPr>
          <p:nvPr>
            <p:ph type="sldNum" sz="quarter" idx="12"/>
          </p:nvPr>
        </p:nvSpPr>
        <p:spPr/>
        <p:txBody>
          <a:bodyPr/>
          <a:lstStyle/>
          <a:p>
            <a:fld id="{B6F15528-21DE-4FAA-801E-634DDDAF4B2B}" type="slidenum">
              <a:rPr lang="en-US" smtClean="0"/>
              <a:pPr/>
              <a:t>‹nr.›</a:t>
            </a:fld>
            <a:endParaRPr lang="en-US"/>
          </a:p>
        </p:txBody>
      </p:sp>
      <p:sp>
        <p:nvSpPr>
          <p:cNvPr id="13" name="Tekstvak 12">
            <a:extLst>
              <a:ext uri="{FF2B5EF4-FFF2-40B4-BE49-F238E27FC236}">
                <a16:creationId xmlns:a16="http://schemas.microsoft.com/office/drawing/2014/main" id="{A9153D65-4B35-A538-E1E9-D1D37CF5F87E}"/>
              </a:ext>
            </a:extLst>
          </p:cNvPr>
          <p:cNvSpPr txBox="1"/>
          <p:nvPr userDrawn="1"/>
        </p:nvSpPr>
        <p:spPr>
          <a:xfrm>
            <a:off x="1143000" y="571500"/>
            <a:ext cx="4762500" cy="3170099"/>
          </a:xfrm>
          <a:prstGeom prst="rect">
            <a:avLst/>
          </a:prstGeom>
          <a:noFill/>
        </p:spPr>
        <p:txBody>
          <a:bodyPr wrap="square">
            <a:spAutoFit/>
          </a:bodyPr>
          <a:lstStyle/>
          <a:p>
            <a:pPr algn="l" rtl="0">
              <a:buNone/>
            </a:pPr>
            <a:r>
              <a:rPr lang="en-US" sz="4000" b="1" i="0" dirty="0">
                <a:solidFill>
                  <a:srgbClr val="265543"/>
                </a:solidFill>
                <a:effectLst/>
                <a:latin typeface="Open Sans" panose="020B0606030504020204" pitchFamily="34" charset="0"/>
                <a:ea typeface="Open Sans" panose="020B0606030504020204" pitchFamily="34" charset="0"/>
                <a:cs typeface="Open Sans" panose="020B0606030504020204" pitchFamily="34" charset="0"/>
              </a:rPr>
              <a:t>Resource Page</a:t>
            </a:r>
            <a:endParaRPr lang="en-US" sz="4000" dirty="0">
              <a:effectLst/>
              <a:latin typeface="Open Sans" panose="020B0606030504020204" pitchFamily="34" charset="0"/>
              <a:ea typeface="Open Sans" panose="020B0606030504020204" pitchFamily="34" charset="0"/>
              <a:cs typeface="Open Sans" panose="020B0606030504020204" pitchFamily="34" charset="0"/>
            </a:endParaRPr>
          </a:p>
          <a:p>
            <a:pPr algn="l" rtl="0">
              <a:buNone/>
            </a:pPr>
            <a:r>
              <a:rPr lang="en-US" sz="4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Use these elements in your presentation. Happy designing!</a:t>
            </a:r>
            <a:endParaRPr lang="en-US" sz="40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6" name="Afbeelding 15" descr="Afbeelding met schets, clipart, tekening, ontwerp&#10;&#10;Door AI gegenereerde inhoud is mogelijk onjuist.">
            <a:extLst>
              <a:ext uri="{FF2B5EF4-FFF2-40B4-BE49-F238E27FC236}">
                <a16:creationId xmlns:a16="http://schemas.microsoft.com/office/drawing/2014/main" id="{BDD044E7-AE7D-66B0-079E-9782BE9E8A8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54400" y="419100"/>
            <a:ext cx="1708914" cy="1782055"/>
          </a:xfrm>
          <a:prstGeom prst="rect">
            <a:avLst/>
          </a:prstGeom>
        </p:spPr>
      </p:pic>
      <p:pic>
        <p:nvPicPr>
          <p:cNvPr id="21" name="Afbeelding 20">
            <a:extLst>
              <a:ext uri="{FF2B5EF4-FFF2-40B4-BE49-F238E27FC236}">
                <a16:creationId xmlns:a16="http://schemas.microsoft.com/office/drawing/2014/main" id="{DB0DA4D5-72A7-EFA1-FD22-31E1C11D4FC4}"/>
              </a:ext>
            </a:extLst>
          </p:cNvPr>
          <p:cNvPicPr>
            <a:picLocks noChangeAspect="1"/>
          </p:cNvPicPr>
          <p:nvPr userDrawn="1"/>
        </p:nvPicPr>
        <p:blipFill>
          <a:blip r:embed="rId4"/>
          <a:stretch>
            <a:fillRect/>
          </a:stretch>
        </p:blipFill>
        <p:spPr>
          <a:xfrm>
            <a:off x="7105413" y="1104900"/>
            <a:ext cx="8477487" cy="7691652"/>
          </a:xfrm>
          <a:prstGeom prst="rect">
            <a:avLst/>
          </a:prstGeom>
        </p:spPr>
      </p:pic>
    </p:spTree>
    <p:extLst>
      <p:ext uri="{BB962C8B-B14F-4D97-AF65-F5344CB8AC3E}">
        <p14:creationId xmlns:p14="http://schemas.microsoft.com/office/powerpoint/2010/main" val="3139810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F3B9-C41A-4610-AEC9-314298B066E8}"/>
              </a:ext>
            </a:extLst>
          </p:cNvPr>
          <p:cNvSpPr>
            <a:spLocks noGrp="1"/>
          </p:cNvSpPr>
          <p:nvPr>
            <p:ph type="title"/>
          </p:nvPr>
        </p:nvSpPr>
        <p:spPr>
          <a:xfrm>
            <a:off x="1259683" y="685800"/>
            <a:ext cx="5898356" cy="2400300"/>
          </a:xfrm>
        </p:spPr>
        <p:txBody>
          <a:bodyPr anchor="b"/>
          <a:lstStyle>
            <a:lvl1pPr>
              <a:defRPr sz="4800"/>
            </a:lvl1pPr>
          </a:lstStyle>
          <a:p>
            <a:r>
              <a:rPr lang="nl-NL" dirty="0"/>
              <a:t>Klik om stijl te bewerken</a:t>
            </a:r>
            <a:endParaRPr lang="en-BE" dirty="0"/>
          </a:p>
        </p:txBody>
      </p:sp>
      <p:sp>
        <p:nvSpPr>
          <p:cNvPr id="3" name="Picture Placeholder 2">
            <a:extLst>
              <a:ext uri="{FF2B5EF4-FFF2-40B4-BE49-F238E27FC236}">
                <a16:creationId xmlns:a16="http://schemas.microsoft.com/office/drawing/2014/main" id="{5CF7E876-6CB4-4798-B6F1-C20CDD82187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nl-NL" dirty="0"/>
              <a:t>Klik op het pictogram als u een afbeelding wilt toevoegen</a:t>
            </a:r>
            <a:endParaRPr lang="en-BE" dirty="0"/>
          </a:p>
        </p:txBody>
      </p:sp>
      <p:sp>
        <p:nvSpPr>
          <p:cNvPr id="4" name="Text Placeholder 3">
            <a:extLst>
              <a:ext uri="{FF2B5EF4-FFF2-40B4-BE49-F238E27FC236}">
                <a16:creationId xmlns:a16="http://schemas.microsoft.com/office/drawing/2014/main" id="{9E1F4469-50BB-4A46-9FEA-F3CB0E6AEB6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dirty="0"/>
              <a:t>Klikken om de tekststijl van het model te bewerken</a:t>
            </a:r>
          </a:p>
        </p:txBody>
      </p:sp>
      <p:sp>
        <p:nvSpPr>
          <p:cNvPr id="5" name="Date Placeholder 4">
            <a:extLst>
              <a:ext uri="{FF2B5EF4-FFF2-40B4-BE49-F238E27FC236}">
                <a16:creationId xmlns:a16="http://schemas.microsoft.com/office/drawing/2014/main" id="{73DB36F3-1F50-48BD-A1F0-F8E19672BF2C}"/>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a:extLst>
              <a:ext uri="{FF2B5EF4-FFF2-40B4-BE49-F238E27FC236}">
                <a16:creationId xmlns:a16="http://schemas.microsoft.com/office/drawing/2014/main" id="{AA396AF0-C553-45BD-8400-6636412DE6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80604B-9E1E-4A6B-8004-7D642B0E7985}"/>
              </a:ext>
            </a:extLst>
          </p:cNvPr>
          <p:cNvSpPr>
            <a:spLocks noGrp="1"/>
          </p:cNvSpPr>
          <p:nvPr>
            <p:ph type="sldNum" sz="quarter" idx="12"/>
          </p:nvPr>
        </p:nvSpPr>
        <p:spPr/>
        <p:txBody>
          <a:bodyPr/>
          <a:lstStyle/>
          <a:p>
            <a:fld id="{B6F15528-21DE-4FAA-801E-634DDDAF4B2B}" type="slidenum">
              <a:rPr lang="en-US" smtClean="0"/>
              <a:pPr/>
              <a:t>‹nr.›</a:t>
            </a:fld>
            <a:endParaRPr lang="en-US"/>
          </a:p>
        </p:txBody>
      </p:sp>
      <p:pic>
        <p:nvPicPr>
          <p:cNvPr id="14" name="Afbeelding 13" descr="Afbeelding met schets, clipart, tekening, ontwerp&#10;&#10;Door AI gegenereerde inhoud is mogelijk onjuist.">
            <a:extLst>
              <a:ext uri="{FF2B5EF4-FFF2-40B4-BE49-F238E27FC236}">
                <a16:creationId xmlns:a16="http://schemas.microsoft.com/office/drawing/2014/main" id="{CA6B61DF-9BC8-894B-0CDB-E7E93653F41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54400" y="419100"/>
            <a:ext cx="1708914" cy="1782055"/>
          </a:xfrm>
          <a:prstGeom prst="rect">
            <a:avLst/>
          </a:prstGeom>
        </p:spPr>
      </p:pic>
    </p:spTree>
    <p:extLst>
      <p:ext uri="{BB962C8B-B14F-4D97-AF65-F5344CB8AC3E}">
        <p14:creationId xmlns:p14="http://schemas.microsoft.com/office/powerpoint/2010/main" val="2239879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2DB6-9F53-4D76-9738-6B8A8BB18404}"/>
              </a:ext>
            </a:extLst>
          </p:cNvPr>
          <p:cNvSpPr>
            <a:spLocks noGrp="1"/>
          </p:cNvSpPr>
          <p:nvPr>
            <p:ph type="title"/>
          </p:nvPr>
        </p:nvSpPr>
        <p:spPr/>
        <p:txBody>
          <a:bodyPr/>
          <a:lstStyle/>
          <a:p>
            <a:r>
              <a:rPr lang="nl-NL" dirty="0"/>
              <a:t>Klik om stijl te bewerken</a:t>
            </a:r>
            <a:endParaRPr lang="en-BE" dirty="0"/>
          </a:p>
        </p:txBody>
      </p:sp>
      <p:sp>
        <p:nvSpPr>
          <p:cNvPr id="3" name="Vertical Text Placeholder 2">
            <a:extLst>
              <a:ext uri="{FF2B5EF4-FFF2-40B4-BE49-F238E27FC236}">
                <a16:creationId xmlns:a16="http://schemas.microsoft.com/office/drawing/2014/main" id="{E029CF8D-4EFB-426B-8D98-33350348BC4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a:p>
        </p:txBody>
      </p:sp>
      <p:sp>
        <p:nvSpPr>
          <p:cNvPr id="4" name="Date Placeholder 3">
            <a:extLst>
              <a:ext uri="{FF2B5EF4-FFF2-40B4-BE49-F238E27FC236}">
                <a16:creationId xmlns:a16="http://schemas.microsoft.com/office/drawing/2014/main" id="{C9BC6DD8-E040-4058-A97A-E96A38CB4952}"/>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a:extLst>
              <a:ext uri="{FF2B5EF4-FFF2-40B4-BE49-F238E27FC236}">
                <a16:creationId xmlns:a16="http://schemas.microsoft.com/office/drawing/2014/main" id="{04E303E7-76EC-4B82-85E3-9E441C8E23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53426-D44C-4077-B5C6-92BA0C035E54}"/>
              </a:ext>
            </a:extLst>
          </p:cNvPr>
          <p:cNvSpPr>
            <a:spLocks noGrp="1"/>
          </p:cNvSpPr>
          <p:nvPr>
            <p:ph type="sldNum" sz="quarter" idx="12"/>
          </p:nvPr>
        </p:nvSpPr>
        <p:spPr/>
        <p:txBody>
          <a:bodyPr/>
          <a:lstStyle/>
          <a:p>
            <a:fld id="{B6F15528-21DE-4FAA-801E-634DDDAF4B2B}" type="slidenum">
              <a:rPr lang="en-US" smtClean="0"/>
              <a:pPr/>
              <a:t>‹nr.›</a:t>
            </a:fld>
            <a:endParaRPr lang="en-US"/>
          </a:p>
        </p:txBody>
      </p:sp>
      <p:pic>
        <p:nvPicPr>
          <p:cNvPr id="7" name="Afbeelding 6" descr="Afbeelding met schets, clipart, tekening, ontwerp&#10;&#10;Door AI gegenereerde inhoud is mogelijk onjuist.">
            <a:extLst>
              <a:ext uri="{FF2B5EF4-FFF2-40B4-BE49-F238E27FC236}">
                <a16:creationId xmlns:a16="http://schemas.microsoft.com/office/drawing/2014/main" id="{14EA39E2-D9B3-EC97-F3C8-6FC6CF246F9E}"/>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54400" y="419100"/>
            <a:ext cx="1708914" cy="1782055"/>
          </a:xfrm>
          <a:prstGeom prst="rect">
            <a:avLst/>
          </a:prstGeom>
        </p:spPr>
      </p:pic>
    </p:spTree>
    <p:extLst>
      <p:ext uri="{BB962C8B-B14F-4D97-AF65-F5344CB8AC3E}">
        <p14:creationId xmlns:p14="http://schemas.microsoft.com/office/powerpoint/2010/main" val="1561972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4B1D81-1737-4F7D-99B7-4E8568A6E175}"/>
              </a:ext>
            </a:extLst>
          </p:cNvPr>
          <p:cNvSpPr>
            <a:spLocks noGrp="1"/>
          </p:cNvSpPr>
          <p:nvPr>
            <p:ph type="title" orient="vert"/>
          </p:nvPr>
        </p:nvSpPr>
        <p:spPr>
          <a:xfrm>
            <a:off x="13087350" y="547688"/>
            <a:ext cx="3943350" cy="8717757"/>
          </a:xfrm>
        </p:spPr>
        <p:txBody>
          <a:bodyPr vert="eaVert"/>
          <a:lstStyle/>
          <a:p>
            <a:r>
              <a:rPr lang="nl-NL"/>
              <a:t>Klik om stijl te bewerken</a:t>
            </a:r>
            <a:endParaRPr lang="en-BE"/>
          </a:p>
        </p:txBody>
      </p:sp>
      <p:sp>
        <p:nvSpPr>
          <p:cNvPr id="3" name="Vertical Text Placeholder 2">
            <a:extLst>
              <a:ext uri="{FF2B5EF4-FFF2-40B4-BE49-F238E27FC236}">
                <a16:creationId xmlns:a16="http://schemas.microsoft.com/office/drawing/2014/main" id="{205081B3-8CBE-404F-88BA-0EE483644931}"/>
              </a:ext>
            </a:extLst>
          </p:cNvPr>
          <p:cNvSpPr>
            <a:spLocks noGrp="1"/>
          </p:cNvSpPr>
          <p:nvPr>
            <p:ph type="body" orient="vert" idx="1"/>
          </p:nvPr>
        </p:nvSpPr>
        <p:spPr>
          <a:xfrm>
            <a:off x="1257300" y="547688"/>
            <a:ext cx="11601450" cy="871775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a:p>
        </p:txBody>
      </p:sp>
      <p:sp>
        <p:nvSpPr>
          <p:cNvPr id="4" name="Date Placeholder 3">
            <a:extLst>
              <a:ext uri="{FF2B5EF4-FFF2-40B4-BE49-F238E27FC236}">
                <a16:creationId xmlns:a16="http://schemas.microsoft.com/office/drawing/2014/main" id="{5AE7C4B7-E0A5-4772-8158-D922CC47B371}"/>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a:extLst>
              <a:ext uri="{FF2B5EF4-FFF2-40B4-BE49-F238E27FC236}">
                <a16:creationId xmlns:a16="http://schemas.microsoft.com/office/drawing/2014/main" id="{2C7748DF-E61D-47E0-AD27-3CD8861D8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55EB5-CF59-4B17-B475-9B1990B8C978}"/>
              </a:ext>
            </a:extLst>
          </p:cNvPr>
          <p:cNvSpPr>
            <a:spLocks noGrp="1"/>
          </p:cNvSpPr>
          <p:nvPr>
            <p:ph type="sldNum" sz="quarter" idx="12"/>
          </p:nvPr>
        </p:nvSpPr>
        <p:spPr/>
        <p:txBody>
          <a:bodyPr/>
          <a:lstStyle/>
          <a:p>
            <a:fld id="{B6F15528-21DE-4FAA-801E-634DDDAF4B2B}" type="slidenum">
              <a:rPr lang="en-US" smtClean="0"/>
              <a:pPr/>
              <a:t>‹nr.›</a:t>
            </a:fld>
            <a:endParaRPr lang="en-US"/>
          </a:p>
        </p:txBody>
      </p:sp>
      <p:pic>
        <p:nvPicPr>
          <p:cNvPr id="7" name="Afbeelding 6" descr="Afbeelding met schets, clipart, tekening, ontwerp&#10;&#10;Door AI gegenereerde inhoud is mogelijk onjuist.">
            <a:extLst>
              <a:ext uri="{FF2B5EF4-FFF2-40B4-BE49-F238E27FC236}">
                <a16:creationId xmlns:a16="http://schemas.microsoft.com/office/drawing/2014/main" id="{574E52E7-3FA5-72D3-010B-5C0A343DFC7B}"/>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54400" y="419100"/>
            <a:ext cx="1708914" cy="1782055"/>
          </a:xfrm>
          <a:prstGeom prst="rect">
            <a:avLst/>
          </a:prstGeom>
        </p:spPr>
      </p:pic>
    </p:spTree>
    <p:extLst>
      <p:ext uri="{BB962C8B-B14F-4D97-AF65-F5344CB8AC3E}">
        <p14:creationId xmlns:p14="http://schemas.microsoft.com/office/powerpoint/2010/main" val="318057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733AF-C861-4619-87F3-F45114E009D1}"/>
              </a:ext>
            </a:extLst>
          </p:cNvPr>
          <p:cNvSpPr>
            <a:spLocks noGrp="1"/>
          </p:cNvSpPr>
          <p:nvPr>
            <p:ph type="title" hasCustomPrompt="1"/>
          </p:nvPr>
        </p:nvSpPr>
        <p:spPr>
          <a:xfrm>
            <a:off x="1276350" y="1445419"/>
            <a:ext cx="15773399" cy="1600200"/>
          </a:xfrm>
        </p:spPr>
        <p:txBody>
          <a:bodyPr anchor="t"/>
          <a:lstStyle>
            <a:lvl1pPr>
              <a:defRPr sz="9000"/>
            </a:lvl1pPr>
          </a:lstStyle>
          <a:p>
            <a:r>
              <a:rPr lang="nl-NL" dirty="0"/>
              <a:t>Sectiekop 1</a:t>
            </a:r>
            <a:endParaRPr lang="en-BE" dirty="0"/>
          </a:p>
        </p:txBody>
      </p:sp>
      <p:sp>
        <p:nvSpPr>
          <p:cNvPr id="3" name="Text Placeholder 2">
            <a:extLst>
              <a:ext uri="{FF2B5EF4-FFF2-40B4-BE49-F238E27FC236}">
                <a16:creationId xmlns:a16="http://schemas.microsoft.com/office/drawing/2014/main" id="{36A178E9-BA5D-473A-A290-9DC68D3420C5}"/>
              </a:ext>
            </a:extLst>
          </p:cNvPr>
          <p:cNvSpPr>
            <a:spLocks noGrp="1"/>
          </p:cNvSpPr>
          <p:nvPr>
            <p:ph type="body" idx="1" hasCustomPrompt="1"/>
          </p:nvPr>
        </p:nvSpPr>
        <p:spPr>
          <a:xfrm>
            <a:off x="7848600" y="3619500"/>
            <a:ext cx="9172575" cy="4953000"/>
          </a:xfrm>
        </p:spPr>
        <p:txBody>
          <a:bodyPr/>
          <a:lstStyle>
            <a:lvl1pPr marL="0" indent="0">
              <a:buNone/>
              <a:defRPr sz="3600">
                <a:solidFill>
                  <a:schemeClr val="tx1">
                    <a:lumMod val="85000"/>
                    <a:lumOff val="1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dirty="0"/>
              <a:t>Subtitel van sectiekop</a:t>
            </a:r>
          </a:p>
        </p:txBody>
      </p:sp>
      <p:sp>
        <p:nvSpPr>
          <p:cNvPr id="4" name="Date Placeholder 3">
            <a:extLst>
              <a:ext uri="{FF2B5EF4-FFF2-40B4-BE49-F238E27FC236}">
                <a16:creationId xmlns:a16="http://schemas.microsoft.com/office/drawing/2014/main" id="{1E0909AB-250F-4894-A9A8-DE83AF26254A}"/>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a:extLst>
              <a:ext uri="{FF2B5EF4-FFF2-40B4-BE49-F238E27FC236}">
                <a16:creationId xmlns:a16="http://schemas.microsoft.com/office/drawing/2014/main" id="{ACBEEA3B-784C-4EB5-A463-74B58E7DA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6FE79-E675-464D-9867-672B42398BB1}"/>
              </a:ext>
            </a:extLst>
          </p:cNvPr>
          <p:cNvSpPr>
            <a:spLocks noGrp="1"/>
          </p:cNvSpPr>
          <p:nvPr>
            <p:ph type="sldNum" sz="quarter" idx="12"/>
          </p:nvPr>
        </p:nvSpPr>
        <p:spPr/>
        <p:txBody>
          <a:bodyPr/>
          <a:lstStyle/>
          <a:p>
            <a:fld id="{B6F15528-21DE-4FAA-801E-634DDDAF4B2B}" type="slidenum">
              <a:rPr lang="en-US" smtClean="0"/>
              <a:pPr/>
              <a:t>‹nr.›</a:t>
            </a:fld>
            <a:endParaRPr lang="en-US"/>
          </a:p>
        </p:txBody>
      </p:sp>
      <p:pic>
        <p:nvPicPr>
          <p:cNvPr id="16" name="Afbeelding 15" descr="Afbeelding met scène, plank, Winkelcentrum, overdekt&#10;&#10;Door AI gegenereerde inhoud is mogelijk onjuist.">
            <a:extLst>
              <a:ext uri="{FF2B5EF4-FFF2-40B4-BE49-F238E27FC236}">
                <a16:creationId xmlns:a16="http://schemas.microsoft.com/office/drawing/2014/main" id="{30C62FF2-1114-0509-171C-98C8AA1F03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99" y="3619500"/>
            <a:ext cx="7425875" cy="4953000"/>
          </a:xfrm>
          <a:prstGeom prst="rect">
            <a:avLst/>
          </a:prstGeom>
        </p:spPr>
      </p:pic>
      <p:pic>
        <p:nvPicPr>
          <p:cNvPr id="17" name="Afbeelding 16" descr="Afbeelding met schets, clipart, tekening, ontwerp&#10;&#10;Door AI gegenereerde inhoud is mogelijk onjuist.">
            <a:extLst>
              <a:ext uri="{FF2B5EF4-FFF2-40B4-BE49-F238E27FC236}">
                <a16:creationId xmlns:a16="http://schemas.microsoft.com/office/drawing/2014/main" id="{1CEB49F7-9789-7475-46EA-55A6076A8103}"/>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54400" y="419100"/>
            <a:ext cx="1847850" cy="1926937"/>
          </a:xfrm>
          <a:prstGeom prst="rect">
            <a:avLst/>
          </a:prstGeom>
        </p:spPr>
      </p:pic>
    </p:spTree>
    <p:extLst>
      <p:ext uri="{BB962C8B-B14F-4D97-AF65-F5344CB8AC3E}">
        <p14:creationId xmlns:p14="http://schemas.microsoft.com/office/powerpoint/2010/main" val="394074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77E4A3-414A-461A-8438-8812538EA94C}"/>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3" name="Footer Placeholder 2">
            <a:extLst>
              <a:ext uri="{FF2B5EF4-FFF2-40B4-BE49-F238E27FC236}">
                <a16:creationId xmlns:a16="http://schemas.microsoft.com/office/drawing/2014/main" id="{0264AF30-DD67-46D8-A6E5-82CCDDD107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861434-A054-4CDD-B4DC-EC8DBA42B04E}"/>
              </a:ext>
            </a:extLst>
          </p:cNvPr>
          <p:cNvSpPr>
            <a:spLocks noGrp="1"/>
          </p:cNvSpPr>
          <p:nvPr>
            <p:ph type="sldNum" sz="quarter" idx="12"/>
          </p:nvPr>
        </p:nvSpPr>
        <p:spPr>
          <a:xfrm>
            <a:off x="13506450" y="9534526"/>
            <a:ext cx="4114800" cy="547688"/>
          </a:xfrm>
        </p:spPr>
        <p:txBody>
          <a:bodyPr/>
          <a:lstStyle/>
          <a:p>
            <a:fld id="{B6F15528-21DE-4FAA-801E-634DDDAF4B2B}" type="slidenum">
              <a:rPr lang="en-US" smtClean="0"/>
              <a:pPr/>
              <a:t>‹nr.›</a:t>
            </a:fld>
            <a:endParaRPr lang="en-US"/>
          </a:p>
        </p:txBody>
      </p:sp>
      <p:pic>
        <p:nvPicPr>
          <p:cNvPr id="19" name="Afbeelding 18" descr="Afbeelding met schets, clipart, tekening, ontwerp&#10;&#10;Door AI gegenereerde inhoud is mogelijk onjuist.">
            <a:extLst>
              <a:ext uri="{FF2B5EF4-FFF2-40B4-BE49-F238E27FC236}">
                <a16:creationId xmlns:a16="http://schemas.microsoft.com/office/drawing/2014/main" id="{986C6D2C-51F8-7EB8-8E0F-F9616706183F}"/>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773400" y="419100"/>
            <a:ext cx="1847850" cy="1926937"/>
          </a:xfrm>
          <a:prstGeom prst="rect">
            <a:avLst/>
          </a:prstGeom>
        </p:spPr>
      </p:pic>
      <p:sp>
        <p:nvSpPr>
          <p:cNvPr id="29" name="Titel 28">
            <a:extLst>
              <a:ext uri="{FF2B5EF4-FFF2-40B4-BE49-F238E27FC236}">
                <a16:creationId xmlns:a16="http://schemas.microsoft.com/office/drawing/2014/main" id="{AD0CD068-B4E5-A565-C721-CAFE79B05F69}"/>
              </a:ext>
            </a:extLst>
          </p:cNvPr>
          <p:cNvSpPr>
            <a:spLocks noGrp="1"/>
          </p:cNvSpPr>
          <p:nvPr>
            <p:ph type="title" hasCustomPrompt="1"/>
          </p:nvPr>
        </p:nvSpPr>
        <p:spPr>
          <a:xfrm>
            <a:off x="609600" y="1790700"/>
            <a:ext cx="7010400" cy="3429000"/>
          </a:xfrm>
        </p:spPr>
        <p:txBody>
          <a:bodyPr anchor="t">
            <a:noAutofit/>
          </a:bodyPr>
          <a:lstStyle>
            <a:lvl1pPr>
              <a:defRPr sz="8000"/>
            </a:lvl1pPr>
          </a:lstStyle>
          <a:p>
            <a:r>
              <a:rPr lang="nl-NL" dirty="0"/>
              <a:t>Klik om Agenda te bewerken</a:t>
            </a:r>
            <a:endParaRPr lang="nl-BE" dirty="0"/>
          </a:p>
        </p:txBody>
      </p:sp>
      <p:sp>
        <p:nvSpPr>
          <p:cNvPr id="37" name="Tijdelijke aanduiding voor tekst 34">
            <a:extLst>
              <a:ext uri="{FF2B5EF4-FFF2-40B4-BE49-F238E27FC236}">
                <a16:creationId xmlns:a16="http://schemas.microsoft.com/office/drawing/2014/main" id="{231F20A8-FDFE-1869-FD22-37167F6AF14F}"/>
              </a:ext>
            </a:extLst>
          </p:cNvPr>
          <p:cNvSpPr>
            <a:spLocks noGrp="1"/>
          </p:cNvSpPr>
          <p:nvPr>
            <p:ph type="body" sz="quarter" idx="15" hasCustomPrompt="1"/>
          </p:nvPr>
        </p:nvSpPr>
        <p:spPr>
          <a:xfrm>
            <a:off x="8172450" y="1926937"/>
            <a:ext cx="1352550" cy="838200"/>
          </a:xfrm>
        </p:spPr>
        <p:txBody>
          <a:bodyPr anchor="ctr">
            <a:normAutofit/>
          </a:bodyPr>
          <a:lstStyle>
            <a:lvl1pPr marL="0" indent="0" algn="r">
              <a:buNone/>
              <a:defRPr sz="4400">
                <a:solidFill>
                  <a:srgbClr val="0C574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BE" dirty="0"/>
              <a:t>01</a:t>
            </a:r>
          </a:p>
        </p:txBody>
      </p:sp>
      <p:sp>
        <p:nvSpPr>
          <p:cNvPr id="39" name="Tijdelijke aanduiding voor tekst 34">
            <a:extLst>
              <a:ext uri="{FF2B5EF4-FFF2-40B4-BE49-F238E27FC236}">
                <a16:creationId xmlns:a16="http://schemas.microsoft.com/office/drawing/2014/main" id="{D25DEF14-CC67-DF13-1DFD-1BDB1E969973}"/>
              </a:ext>
            </a:extLst>
          </p:cNvPr>
          <p:cNvSpPr>
            <a:spLocks noGrp="1"/>
          </p:cNvSpPr>
          <p:nvPr>
            <p:ph type="body" sz="quarter" idx="17" hasCustomPrompt="1"/>
          </p:nvPr>
        </p:nvSpPr>
        <p:spPr>
          <a:xfrm>
            <a:off x="8172450" y="3411973"/>
            <a:ext cx="1352550" cy="838200"/>
          </a:xfrm>
        </p:spPr>
        <p:txBody>
          <a:bodyPr anchor="ctr">
            <a:normAutofit/>
          </a:bodyPr>
          <a:lstStyle>
            <a:lvl1pPr marL="0" indent="0" algn="r">
              <a:buNone/>
              <a:defRPr sz="4400">
                <a:solidFill>
                  <a:srgbClr val="0C574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BE" dirty="0"/>
              <a:t>02</a:t>
            </a:r>
          </a:p>
        </p:txBody>
      </p:sp>
      <p:sp>
        <p:nvSpPr>
          <p:cNvPr id="41" name="Tijdelijke aanduiding voor tekst 34">
            <a:extLst>
              <a:ext uri="{FF2B5EF4-FFF2-40B4-BE49-F238E27FC236}">
                <a16:creationId xmlns:a16="http://schemas.microsoft.com/office/drawing/2014/main" id="{625E0C0E-851F-BC3B-91E7-02DE8B96D3CA}"/>
              </a:ext>
            </a:extLst>
          </p:cNvPr>
          <p:cNvSpPr>
            <a:spLocks noGrp="1"/>
          </p:cNvSpPr>
          <p:nvPr>
            <p:ph type="body" sz="quarter" idx="19" hasCustomPrompt="1"/>
          </p:nvPr>
        </p:nvSpPr>
        <p:spPr>
          <a:xfrm>
            <a:off x="8172450" y="4872618"/>
            <a:ext cx="1352550" cy="838200"/>
          </a:xfrm>
        </p:spPr>
        <p:txBody>
          <a:bodyPr anchor="ctr">
            <a:normAutofit/>
          </a:bodyPr>
          <a:lstStyle>
            <a:lvl1pPr marL="0" indent="0" algn="r">
              <a:buNone/>
              <a:defRPr sz="4400">
                <a:solidFill>
                  <a:srgbClr val="0C574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BE" dirty="0"/>
              <a:t>03</a:t>
            </a:r>
          </a:p>
        </p:txBody>
      </p:sp>
      <p:sp>
        <p:nvSpPr>
          <p:cNvPr id="43" name="Tijdelijke aanduiding voor tekst 42">
            <a:extLst>
              <a:ext uri="{FF2B5EF4-FFF2-40B4-BE49-F238E27FC236}">
                <a16:creationId xmlns:a16="http://schemas.microsoft.com/office/drawing/2014/main" id="{826029D5-419F-14D2-A3CF-E9D1AF805FDA}"/>
              </a:ext>
            </a:extLst>
          </p:cNvPr>
          <p:cNvSpPr>
            <a:spLocks noGrp="1"/>
          </p:cNvSpPr>
          <p:nvPr>
            <p:ph type="body" sz="quarter" idx="20" hasCustomPrompt="1"/>
          </p:nvPr>
        </p:nvSpPr>
        <p:spPr>
          <a:xfrm>
            <a:off x="9906000" y="1926937"/>
            <a:ext cx="7467600" cy="838201"/>
          </a:xfrm>
        </p:spPr>
        <p:txBody>
          <a:bodyPr anchor="ctr">
            <a:normAutofit/>
          </a:bodyPr>
          <a:lstStyle>
            <a:lvl1pPr marL="0" indent="0">
              <a:buNone/>
              <a:defRPr sz="3600"/>
            </a:lvl1pPr>
          </a:lstStyle>
          <a:p>
            <a:pPr lvl="0"/>
            <a:r>
              <a:rPr lang="nl-BE" dirty="0"/>
              <a:t>Agendapunt 1</a:t>
            </a:r>
          </a:p>
        </p:txBody>
      </p:sp>
      <p:sp>
        <p:nvSpPr>
          <p:cNvPr id="44" name="Tijdelijke aanduiding voor tekst 42">
            <a:extLst>
              <a:ext uri="{FF2B5EF4-FFF2-40B4-BE49-F238E27FC236}">
                <a16:creationId xmlns:a16="http://schemas.microsoft.com/office/drawing/2014/main" id="{EEA17081-AB73-9287-D063-C2B147B5A86D}"/>
              </a:ext>
            </a:extLst>
          </p:cNvPr>
          <p:cNvSpPr>
            <a:spLocks noGrp="1"/>
          </p:cNvSpPr>
          <p:nvPr>
            <p:ph type="body" sz="quarter" idx="21" hasCustomPrompt="1"/>
          </p:nvPr>
        </p:nvSpPr>
        <p:spPr>
          <a:xfrm>
            <a:off x="9906000" y="3415724"/>
            <a:ext cx="7467600" cy="838201"/>
          </a:xfrm>
        </p:spPr>
        <p:txBody>
          <a:bodyPr anchor="ctr">
            <a:normAutofit/>
          </a:bodyPr>
          <a:lstStyle>
            <a:lvl1pPr marL="0" indent="0">
              <a:buNone/>
              <a:defRPr sz="3600"/>
            </a:lvl1pPr>
          </a:lstStyle>
          <a:p>
            <a:pPr lvl="0"/>
            <a:r>
              <a:rPr lang="nl-BE" dirty="0"/>
              <a:t>Agendapunt 2</a:t>
            </a:r>
          </a:p>
        </p:txBody>
      </p:sp>
      <p:sp>
        <p:nvSpPr>
          <p:cNvPr id="45" name="Tijdelijke aanduiding voor tekst 42">
            <a:extLst>
              <a:ext uri="{FF2B5EF4-FFF2-40B4-BE49-F238E27FC236}">
                <a16:creationId xmlns:a16="http://schemas.microsoft.com/office/drawing/2014/main" id="{4960CD6E-D085-858A-EA60-FCA1046068B4}"/>
              </a:ext>
            </a:extLst>
          </p:cNvPr>
          <p:cNvSpPr>
            <a:spLocks noGrp="1"/>
          </p:cNvSpPr>
          <p:nvPr>
            <p:ph type="body" sz="quarter" idx="22" hasCustomPrompt="1"/>
          </p:nvPr>
        </p:nvSpPr>
        <p:spPr>
          <a:xfrm>
            <a:off x="9906000" y="4871754"/>
            <a:ext cx="7467600" cy="838201"/>
          </a:xfrm>
        </p:spPr>
        <p:txBody>
          <a:bodyPr anchor="ctr">
            <a:normAutofit/>
          </a:bodyPr>
          <a:lstStyle>
            <a:lvl1pPr marL="0" indent="0">
              <a:buNone/>
              <a:defRPr sz="3600"/>
            </a:lvl1pPr>
          </a:lstStyle>
          <a:p>
            <a:pPr lvl="0"/>
            <a:r>
              <a:rPr lang="nl-BE" dirty="0"/>
              <a:t>Agendapunt 3</a:t>
            </a:r>
          </a:p>
        </p:txBody>
      </p:sp>
      <p:sp>
        <p:nvSpPr>
          <p:cNvPr id="46" name="Tijdelijke aanduiding voor tekst 34">
            <a:extLst>
              <a:ext uri="{FF2B5EF4-FFF2-40B4-BE49-F238E27FC236}">
                <a16:creationId xmlns:a16="http://schemas.microsoft.com/office/drawing/2014/main" id="{3B1C9C9C-FCD7-760E-DE36-2366242250A9}"/>
              </a:ext>
            </a:extLst>
          </p:cNvPr>
          <p:cNvSpPr>
            <a:spLocks noGrp="1"/>
          </p:cNvSpPr>
          <p:nvPr>
            <p:ph type="body" sz="quarter" idx="23" hasCustomPrompt="1"/>
          </p:nvPr>
        </p:nvSpPr>
        <p:spPr>
          <a:xfrm>
            <a:off x="8172450" y="6333263"/>
            <a:ext cx="1352550" cy="838200"/>
          </a:xfrm>
        </p:spPr>
        <p:txBody>
          <a:bodyPr anchor="ctr">
            <a:normAutofit/>
          </a:bodyPr>
          <a:lstStyle>
            <a:lvl1pPr marL="0" indent="0" algn="r">
              <a:buNone/>
              <a:defRPr sz="4400">
                <a:solidFill>
                  <a:srgbClr val="0C574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BE" dirty="0"/>
              <a:t>04</a:t>
            </a:r>
          </a:p>
        </p:txBody>
      </p:sp>
      <p:sp>
        <p:nvSpPr>
          <p:cNvPr id="47" name="Tijdelijke aanduiding voor tekst 42">
            <a:extLst>
              <a:ext uri="{FF2B5EF4-FFF2-40B4-BE49-F238E27FC236}">
                <a16:creationId xmlns:a16="http://schemas.microsoft.com/office/drawing/2014/main" id="{FA9CC901-8FC4-63F5-AFFB-E9A6B0C3C456}"/>
              </a:ext>
            </a:extLst>
          </p:cNvPr>
          <p:cNvSpPr>
            <a:spLocks noGrp="1"/>
          </p:cNvSpPr>
          <p:nvPr>
            <p:ph type="body" sz="quarter" idx="24" hasCustomPrompt="1"/>
          </p:nvPr>
        </p:nvSpPr>
        <p:spPr>
          <a:xfrm>
            <a:off x="9906000" y="6327785"/>
            <a:ext cx="7467600" cy="838200"/>
          </a:xfrm>
        </p:spPr>
        <p:txBody>
          <a:bodyPr anchor="ctr">
            <a:normAutofit/>
          </a:bodyPr>
          <a:lstStyle>
            <a:lvl1pPr marL="0" indent="0">
              <a:buNone/>
              <a:defRPr sz="3600"/>
            </a:lvl1pPr>
          </a:lstStyle>
          <a:p>
            <a:pPr lvl="0"/>
            <a:r>
              <a:rPr lang="nl-BE" dirty="0"/>
              <a:t>Agendapunt 4</a:t>
            </a:r>
          </a:p>
        </p:txBody>
      </p:sp>
      <p:sp>
        <p:nvSpPr>
          <p:cNvPr id="48" name="Tijdelijke aanduiding voor tekst 34">
            <a:extLst>
              <a:ext uri="{FF2B5EF4-FFF2-40B4-BE49-F238E27FC236}">
                <a16:creationId xmlns:a16="http://schemas.microsoft.com/office/drawing/2014/main" id="{4EBB6268-F338-26E7-9BD5-F3D4F645C0F1}"/>
              </a:ext>
            </a:extLst>
          </p:cNvPr>
          <p:cNvSpPr>
            <a:spLocks noGrp="1"/>
          </p:cNvSpPr>
          <p:nvPr>
            <p:ph type="body" sz="quarter" idx="25" hasCustomPrompt="1"/>
          </p:nvPr>
        </p:nvSpPr>
        <p:spPr>
          <a:xfrm>
            <a:off x="8172450" y="7632116"/>
            <a:ext cx="1352550" cy="838200"/>
          </a:xfrm>
        </p:spPr>
        <p:txBody>
          <a:bodyPr anchor="ctr">
            <a:normAutofit/>
          </a:bodyPr>
          <a:lstStyle>
            <a:lvl1pPr marL="0" indent="0" algn="r">
              <a:buNone/>
              <a:defRPr sz="4400">
                <a:solidFill>
                  <a:srgbClr val="0C5742"/>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BE" dirty="0"/>
              <a:t>05</a:t>
            </a:r>
          </a:p>
        </p:txBody>
      </p:sp>
      <p:sp>
        <p:nvSpPr>
          <p:cNvPr id="49" name="Tijdelijke aanduiding voor tekst 42">
            <a:extLst>
              <a:ext uri="{FF2B5EF4-FFF2-40B4-BE49-F238E27FC236}">
                <a16:creationId xmlns:a16="http://schemas.microsoft.com/office/drawing/2014/main" id="{02F2F5A1-0DB7-6D38-787C-37A7BC579C75}"/>
              </a:ext>
            </a:extLst>
          </p:cNvPr>
          <p:cNvSpPr>
            <a:spLocks noGrp="1"/>
          </p:cNvSpPr>
          <p:nvPr>
            <p:ph type="body" sz="quarter" idx="26" hasCustomPrompt="1"/>
          </p:nvPr>
        </p:nvSpPr>
        <p:spPr>
          <a:xfrm>
            <a:off x="9906000" y="7626638"/>
            <a:ext cx="7467600" cy="838200"/>
          </a:xfrm>
        </p:spPr>
        <p:txBody>
          <a:bodyPr anchor="ctr">
            <a:normAutofit/>
          </a:bodyPr>
          <a:lstStyle>
            <a:lvl1pPr marL="0" indent="0">
              <a:buNone/>
              <a:defRPr sz="3600"/>
            </a:lvl1pPr>
          </a:lstStyle>
          <a:p>
            <a:pPr lvl="0"/>
            <a:r>
              <a:rPr lang="nl-BE" dirty="0"/>
              <a:t>Agendapunt 5</a:t>
            </a:r>
          </a:p>
        </p:txBody>
      </p:sp>
      <p:sp>
        <p:nvSpPr>
          <p:cNvPr id="51" name="Tijdelijke aanduiding voor inhoud 50">
            <a:extLst>
              <a:ext uri="{FF2B5EF4-FFF2-40B4-BE49-F238E27FC236}">
                <a16:creationId xmlns:a16="http://schemas.microsoft.com/office/drawing/2014/main" id="{E07B38BF-B61E-9B10-8EB2-6F278561E157}"/>
              </a:ext>
            </a:extLst>
          </p:cNvPr>
          <p:cNvSpPr>
            <a:spLocks noGrp="1"/>
          </p:cNvSpPr>
          <p:nvPr>
            <p:ph sz="quarter" idx="27" hasCustomPrompt="1"/>
          </p:nvPr>
        </p:nvSpPr>
        <p:spPr>
          <a:xfrm>
            <a:off x="609600" y="5670560"/>
            <a:ext cx="7010400" cy="1524000"/>
          </a:xfrm>
        </p:spPr>
        <p:txBody>
          <a:bodyPr>
            <a:normAutofit/>
          </a:bodyPr>
          <a:lstStyle>
            <a:lvl1pPr marL="0" indent="0">
              <a:buNone/>
              <a:defRPr sz="3200" b="1"/>
            </a:lvl1pPr>
          </a:lstStyle>
          <a:p>
            <a:pPr lvl="0"/>
            <a:r>
              <a:rPr lang="nl-NL" dirty="0"/>
              <a:t>Subtitel voor agenda</a:t>
            </a:r>
            <a:endParaRPr lang="nl-BE" dirty="0"/>
          </a:p>
        </p:txBody>
      </p:sp>
    </p:spTree>
    <p:extLst>
      <p:ext uri="{BB962C8B-B14F-4D97-AF65-F5344CB8AC3E}">
        <p14:creationId xmlns:p14="http://schemas.microsoft.com/office/powerpoint/2010/main" val="3234118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 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04CA-E960-4CB3-8993-88D84FD354F3}"/>
              </a:ext>
            </a:extLst>
          </p:cNvPr>
          <p:cNvSpPr>
            <a:spLocks noGrp="1"/>
          </p:cNvSpPr>
          <p:nvPr>
            <p:ph type="title"/>
          </p:nvPr>
        </p:nvSpPr>
        <p:spPr/>
        <p:txBody>
          <a:bodyPr>
            <a:normAutofit/>
          </a:bodyPr>
          <a:lstStyle>
            <a:lvl1pPr>
              <a:defRPr sz="8000"/>
            </a:lvl1pPr>
          </a:lstStyle>
          <a:p>
            <a:r>
              <a:rPr lang="nl-NL" dirty="0"/>
              <a:t>Klik om stijl te bewerken</a:t>
            </a:r>
            <a:endParaRPr lang="en-BE" dirty="0"/>
          </a:p>
        </p:txBody>
      </p:sp>
      <p:sp>
        <p:nvSpPr>
          <p:cNvPr id="3" name="Content Placeholder 2">
            <a:extLst>
              <a:ext uri="{FF2B5EF4-FFF2-40B4-BE49-F238E27FC236}">
                <a16:creationId xmlns:a16="http://schemas.microsoft.com/office/drawing/2014/main" id="{FD51B70F-CC2B-4900-BCFE-71E72CCC0588}"/>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BE" dirty="0"/>
          </a:p>
        </p:txBody>
      </p:sp>
      <p:sp>
        <p:nvSpPr>
          <p:cNvPr id="4" name="Date Placeholder 3">
            <a:extLst>
              <a:ext uri="{FF2B5EF4-FFF2-40B4-BE49-F238E27FC236}">
                <a16:creationId xmlns:a16="http://schemas.microsoft.com/office/drawing/2014/main" id="{016E8147-C2D5-43AB-84B7-A746660D79B0}"/>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a:extLst>
              <a:ext uri="{FF2B5EF4-FFF2-40B4-BE49-F238E27FC236}">
                <a16:creationId xmlns:a16="http://schemas.microsoft.com/office/drawing/2014/main" id="{4E5515DE-105A-4BBE-8978-EEAAC9050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49614-1D99-4DF2-9EAF-FB4D9CB9C8CE}"/>
              </a:ext>
            </a:extLst>
          </p:cNvPr>
          <p:cNvSpPr>
            <a:spLocks noGrp="1"/>
          </p:cNvSpPr>
          <p:nvPr>
            <p:ph type="sldNum" sz="quarter" idx="12"/>
          </p:nvPr>
        </p:nvSpPr>
        <p:spPr/>
        <p:txBody>
          <a:bodyPr/>
          <a:lstStyle/>
          <a:p>
            <a:fld id="{B6F15528-21DE-4FAA-801E-634DDDAF4B2B}" type="slidenum">
              <a:rPr lang="en-US" smtClean="0"/>
              <a:pPr/>
              <a:t>‹nr.›</a:t>
            </a:fld>
            <a:endParaRPr lang="en-US"/>
          </a:p>
        </p:txBody>
      </p:sp>
      <p:pic>
        <p:nvPicPr>
          <p:cNvPr id="13" name="Afbeelding 12" descr="Afbeelding met schets, clipart, tekening, ontwerp&#10;&#10;Door AI gegenereerde inhoud is mogelijk onjuist.">
            <a:extLst>
              <a:ext uri="{FF2B5EF4-FFF2-40B4-BE49-F238E27FC236}">
                <a16:creationId xmlns:a16="http://schemas.microsoft.com/office/drawing/2014/main" id="{D9A159B2-4C34-2EC4-E14D-76C3B8D070F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54400" y="419100"/>
            <a:ext cx="1847850" cy="1926937"/>
          </a:xfrm>
          <a:prstGeom prst="rect">
            <a:avLst/>
          </a:prstGeom>
        </p:spPr>
      </p:pic>
    </p:spTree>
    <p:extLst>
      <p:ext uri="{BB962C8B-B14F-4D97-AF65-F5344CB8AC3E}">
        <p14:creationId xmlns:p14="http://schemas.microsoft.com/office/powerpoint/2010/main" val="2519780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 2 keypoint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77E4A3-414A-461A-8438-8812538EA94C}"/>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Slide Number Placeholder 3">
            <a:extLst>
              <a:ext uri="{FF2B5EF4-FFF2-40B4-BE49-F238E27FC236}">
                <a16:creationId xmlns:a16="http://schemas.microsoft.com/office/drawing/2014/main" id="{82861434-A054-4CDD-B4DC-EC8DBA42B04E}"/>
              </a:ext>
            </a:extLst>
          </p:cNvPr>
          <p:cNvSpPr>
            <a:spLocks noGrp="1"/>
          </p:cNvSpPr>
          <p:nvPr>
            <p:ph type="sldNum" sz="quarter" idx="12"/>
          </p:nvPr>
        </p:nvSpPr>
        <p:spPr>
          <a:xfrm>
            <a:off x="16611600" y="9534526"/>
            <a:ext cx="1009650" cy="547688"/>
          </a:xfrm>
        </p:spPr>
        <p:txBody>
          <a:bodyPr/>
          <a:lstStyle/>
          <a:p>
            <a:fld id="{B6F15528-21DE-4FAA-801E-634DDDAF4B2B}" type="slidenum">
              <a:rPr lang="en-US" smtClean="0"/>
              <a:pPr/>
              <a:t>‹nr.›</a:t>
            </a:fld>
            <a:endParaRPr lang="en-US"/>
          </a:p>
        </p:txBody>
      </p:sp>
      <p:pic>
        <p:nvPicPr>
          <p:cNvPr id="19" name="Afbeelding 18" descr="Afbeelding met schets, clipart, tekening, ontwerp&#10;&#10;Door AI gegenereerde inhoud is mogelijk onjuist.">
            <a:extLst>
              <a:ext uri="{FF2B5EF4-FFF2-40B4-BE49-F238E27FC236}">
                <a16:creationId xmlns:a16="http://schemas.microsoft.com/office/drawing/2014/main" id="{986C6D2C-51F8-7EB8-8E0F-F9616706183F}"/>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5274" y="7607589"/>
            <a:ext cx="1847850" cy="1926937"/>
          </a:xfrm>
          <a:prstGeom prst="rect">
            <a:avLst/>
          </a:prstGeom>
        </p:spPr>
      </p:pic>
      <p:sp>
        <p:nvSpPr>
          <p:cNvPr id="29" name="Titel 28">
            <a:extLst>
              <a:ext uri="{FF2B5EF4-FFF2-40B4-BE49-F238E27FC236}">
                <a16:creationId xmlns:a16="http://schemas.microsoft.com/office/drawing/2014/main" id="{AD0CD068-B4E5-A565-C721-CAFE79B05F69}"/>
              </a:ext>
            </a:extLst>
          </p:cNvPr>
          <p:cNvSpPr>
            <a:spLocks noGrp="1"/>
          </p:cNvSpPr>
          <p:nvPr>
            <p:ph type="title" hasCustomPrompt="1"/>
          </p:nvPr>
        </p:nvSpPr>
        <p:spPr>
          <a:xfrm>
            <a:off x="609600" y="952500"/>
            <a:ext cx="5029200" cy="3663940"/>
          </a:xfrm>
        </p:spPr>
        <p:txBody>
          <a:bodyPr anchor="t">
            <a:noAutofit/>
          </a:bodyPr>
          <a:lstStyle>
            <a:lvl1pPr>
              <a:defRPr sz="7200"/>
            </a:lvl1pPr>
          </a:lstStyle>
          <a:p>
            <a:r>
              <a:rPr lang="nl-NL" dirty="0"/>
              <a:t>Klik om te bewerken</a:t>
            </a:r>
            <a:endParaRPr lang="nl-BE" dirty="0"/>
          </a:p>
        </p:txBody>
      </p:sp>
      <p:sp>
        <p:nvSpPr>
          <p:cNvPr id="43" name="Tijdelijke aanduiding voor tekst 42">
            <a:extLst>
              <a:ext uri="{FF2B5EF4-FFF2-40B4-BE49-F238E27FC236}">
                <a16:creationId xmlns:a16="http://schemas.microsoft.com/office/drawing/2014/main" id="{826029D5-419F-14D2-A3CF-E9D1AF805FDA}"/>
              </a:ext>
            </a:extLst>
          </p:cNvPr>
          <p:cNvSpPr>
            <a:spLocks noGrp="1"/>
          </p:cNvSpPr>
          <p:nvPr>
            <p:ph type="body" sz="quarter" idx="20" hasCustomPrompt="1"/>
          </p:nvPr>
        </p:nvSpPr>
        <p:spPr>
          <a:xfrm>
            <a:off x="7467597" y="4991100"/>
            <a:ext cx="4114801" cy="479570"/>
          </a:xfrm>
        </p:spPr>
        <p:txBody>
          <a:bodyPr anchor="t">
            <a:normAutofit/>
          </a:bodyPr>
          <a:lstStyle>
            <a:lvl1pPr marL="0" indent="0">
              <a:buNone/>
              <a:defRPr sz="2800" b="1">
                <a:solidFill>
                  <a:srgbClr val="0C5742"/>
                </a:solidFill>
                <a:latin typeface="Montserrat" panose="00000500000000000000" pitchFamily="2" charset="0"/>
              </a:defRPr>
            </a:lvl1pPr>
          </a:lstStyle>
          <a:p>
            <a:pPr lvl="0"/>
            <a:r>
              <a:rPr lang="nl-BE" dirty="0"/>
              <a:t>Alinea 1</a:t>
            </a:r>
          </a:p>
        </p:txBody>
      </p:sp>
      <p:sp>
        <p:nvSpPr>
          <p:cNvPr id="49" name="Tijdelijke aanduiding voor tekst 42">
            <a:extLst>
              <a:ext uri="{FF2B5EF4-FFF2-40B4-BE49-F238E27FC236}">
                <a16:creationId xmlns:a16="http://schemas.microsoft.com/office/drawing/2014/main" id="{02F2F5A1-0DB7-6D38-787C-37A7BC579C75}"/>
              </a:ext>
            </a:extLst>
          </p:cNvPr>
          <p:cNvSpPr>
            <a:spLocks noGrp="1"/>
          </p:cNvSpPr>
          <p:nvPr>
            <p:ph type="body" sz="quarter" idx="26" hasCustomPrompt="1"/>
          </p:nvPr>
        </p:nvSpPr>
        <p:spPr>
          <a:xfrm>
            <a:off x="7467599" y="5829300"/>
            <a:ext cx="4114801" cy="4191000"/>
          </a:xfrm>
        </p:spPr>
        <p:txBody>
          <a:bodyPr anchor="t">
            <a:noAutofit/>
          </a:bodyPr>
          <a:lstStyle>
            <a:lvl1pPr marL="0" indent="0">
              <a:buNone/>
              <a:defRPr sz="2400"/>
            </a:lvl1pPr>
          </a:lstStyle>
          <a:p>
            <a:pPr lvl="0"/>
            <a:r>
              <a:rPr lang="nl-BE" b="0" i="0" dirty="0" err="1">
                <a:effectLst/>
              </a:rPr>
              <a:t>consectetur</a:t>
            </a:r>
            <a:r>
              <a:rPr lang="nl-BE" b="0" i="0" dirty="0">
                <a:effectLst/>
              </a:rPr>
              <a:t> </a:t>
            </a:r>
            <a:r>
              <a:rPr lang="nl-BE" b="0" i="0" dirty="0" err="1">
                <a:effectLst/>
              </a:rPr>
              <a:t>adipisci</a:t>
            </a:r>
            <a:r>
              <a:rPr lang="nl-BE" b="0" i="0" dirty="0">
                <a:effectLst/>
              </a:rPr>
              <a:t> </a:t>
            </a:r>
            <a:r>
              <a:rPr lang="nl-BE" b="0" i="0" dirty="0" err="1">
                <a:effectLst/>
              </a:rPr>
              <a:t>elit</a:t>
            </a:r>
            <a:r>
              <a:rPr lang="nl-BE" b="0" i="0" dirty="0">
                <a:effectLst/>
              </a:rPr>
              <a:t>, </a:t>
            </a:r>
            <a:r>
              <a:rPr lang="nl-BE" b="0" i="0" dirty="0" err="1">
                <a:effectLst/>
              </a:rPr>
              <a:t>sed</a:t>
            </a:r>
            <a:r>
              <a:rPr lang="nl-BE" b="0" i="0" dirty="0">
                <a:effectLst/>
              </a:rPr>
              <a:t> </a:t>
            </a:r>
            <a:r>
              <a:rPr lang="nl-BE" b="0" i="0" dirty="0" err="1">
                <a:effectLst/>
              </a:rPr>
              <a:t>eiusmod</a:t>
            </a:r>
            <a:r>
              <a:rPr lang="nl-BE" b="0" i="0" dirty="0">
                <a:effectLst/>
              </a:rPr>
              <a:t> </a:t>
            </a:r>
            <a:r>
              <a:rPr lang="nl-BE" b="0" i="0" dirty="0" err="1">
                <a:effectLst/>
              </a:rPr>
              <a:t>tempor</a:t>
            </a:r>
            <a:r>
              <a:rPr lang="nl-BE" b="0" i="0" dirty="0">
                <a:effectLst/>
              </a:rPr>
              <a:t> </a:t>
            </a:r>
            <a:r>
              <a:rPr lang="nl-BE" b="0" i="0" dirty="0" err="1">
                <a:effectLst/>
              </a:rPr>
              <a:t>incidunt</a:t>
            </a:r>
            <a:r>
              <a:rPr lang="nl-BE" b="0" i="0" dirty="0">
                <a:effectLst/>
              </a:rPr>
              <a:t> ut </a:t>
            </a:r>
            <a:r>
              <a:rPr lang="nl-BE" b="0" i="0" dirty="0" err="1">
                <a:effectLst/>
              </a:rPr>
              <a:t>labore</a:t>
            </a:r>
            <a:r>
              <a:rPr lang="nl-BE" b="0" i="0" dirty="0">
                <a:effectLst/>
              </a:rPr>
              <a:t> et </a:t>
            </a:r>
            <a:r>
              <a:rPr lang="nl-BE" b="0" i="0" dirty="0" err="1">
                <a:effectLst/>
              </a:rPr>
              <a:t>dolore</a:t>
            </a:r>
            <a:r>
              <a:rPr lang="nl-BE" b="0" i="0" dirty="0">
                <a:effectLst/>
              </a:rPr>
              <a:t> magna </a:t>
            </a:r>
            <a:r>
              <a:rPr lang="nl-BE" b="0" i="0" dirty="0" err="1">
                <a:effectLst/>
              </a:rPr>
              <a:t>aliqua</a:t>
            </a:r>
            <a:r>
              <a:rPr lang="nl-BE" b="0" i="0" dirty="0">
                <a:effectLst/>
              </a:rPr>
              <a:t>. </a:t>
            </a:r>
            <a:r>
              <a:rPr lang="nl-BE" b="1" i="0" dirty="0">
                <a:effectLst/>
              </a:rPr>
              <a:t>Ut </a:t>
            </a:r>
            <a:r>
              <a:rPr lang="nl-BE" b="1" i="0" dirty="0" err="1">
                <a:effectLst/>
              </a:rPr>
              <a:t>enim</a:t>
            </a:r>
            <a:r>
              <a:rPr lang="nl-BE" b="1" i="0" dirty="0">
                <a:effectLst/>
              </a:rPr>
              <a:t> ad </a:t>
            </a:r>
            <a:r>
              <a:rPr lang="nl-BE" b="1" i="0" dirty="0" err="1">
                <a:effectLst/>
              </a:rPr>
              <a:t>minim</a:t>
            </a:r>
            <a:r>
              <a:rPr lang="nl-BE" b="1" i="0" dirty="0">
                <a:effectLst/>
              </a:rPr>
              <a:t> </a:t>
            </a:r>
            <a:r>
              <a:rPr lang="nl-BE" b="1" i="0" dirty="0" err="1">
                <a:effectLst/>
              </a:rPr>
              <a:t>veniam</a:t>
            </a:r>
            <a:r>
              <a:rPr lang="nl-BE" b="1" i="0" dirty="0">
                <a:effectLst/>
              </a:rPr>
              <a:t>,</a:t>
            </a:r>
            <a:r>
              <a:rPr lang="nl-BE" b="0" i="0" dirty="0">
                <a:effectLst/>
              </a:rPr>
              <a:t> </a:t>
            </a:r>
            <a:r>
              <a:rPr lang="nl-BE" b="0" i="0" dirty="0" err="1">
                <a:effectLst/>
              </a:rPr>
              <a:t>quis</a:t>
            </a:r>
            <a:r>
              <a:rPr lang="nl-BE" b="0" i="0" dirty="0">
                <a:effectLst/>
              </a:rPr>
              <a:t> </a:t>
            </a:r>
            <a:r>
              <a:rPr lang="nl-BE" b="0" i="0" dirty="0" err="1">
                <a:effectLst/>
              </a:rPr>
              <a:t>nostrum</a:t>
            </a:r>
            <a:r>
              <a:rPr lang="nl-BE" b="0" i="0" dirty="0">
                <a:effectLst/>
              </a:rPr>
              <a:t> </a:t>
            </a:r>
            <a:r>
              <a:rPr lang="nl-BE" b="0" i="0" dirty="0" err="1">
                <a:effectLst/>
              </a:rPr>
              <a:t>exercitationem</a:t>
            </a:r>
            <a:r>
              <a:rPr lang="nl-BE" b="0" i="0" dirty="0">
                <a:effectLst/>
              </a:rPr>
              <a:t> </a:t>
            </a:r>
            <a:r>
              <a:rPr lang="nl-BE" b="0" i="0" dirty="0" err="1">
                <a:effectLst/>
              </a:rPr>
              <a:t>ullam</a:t>
            </a:r>
            <a:r>
              <a:rPr lang="nl-BE" b="0" i="0" dirty="0">
                <a:effectLst/>
              </a:rPr>
              <a:t> </a:t>
            </a:r>
            <a:r>
              <a:rPr lang="nl-BE" b="0" i="0" dirty="0" err="1">
                <a:effectLst/>
              </a:rPr>
              <a:t>corporis</a:t>
            </a:r>
            <a:r>
              <a:rPr lang="nl-BE" b="0" i="0" dirty="0">
                <a:effectLst/>
              </a:rPr>
              <a:t> </a:t>
            </a:r>
            <a:r>
              <a:rPr lang="nl-BE" b="0" i="0" dirty="0" err="1">
                <a:effectLst/>
              </a:rPr>
              <a:t>suscipit</a:t>
            </a:r>
            <a:r>
              <a:rPr lang="nl-BE" b="0" i="0" dirty="0">
                <a:effectLst/>
              </a:rPr>
              <a:t> </a:t>
            </a:r>
            <a:r>
              <a:rPr lang="nl-BE" b="0" i="0" dirty="0" err="1">
                <a:effectLst/>
              </a:rPr>
              <a:t>laboriosam</a:t>
            </a:r>
            <a:endParaRPr lang="nl-BE" dirty="0"/>
          </a:p>
        </p:txBody>
      </p:sp>
      <p:sp>
        <p:nvSpPr>
          <p:cNvPr id="5" name="Tijdelijke aanduiding voor tekst 42">
            <a:extLst>
              <a:ext uri="{FF2B5EF4-FFF2-40B4-BE49-F238E27FC236}">
                <a16:creationId xmlns:a16="http://schemas.microsoft.com/office/drawing/2014/main" id="{7740B45A-2BDC-06A1-97A6-0A0387B78C25}"/>
              </a:ext>
            </a:extLst>
          </p:cNvPr>
          <p:cNvSpPr>
            <a:spLocks noGrp="1"/>
          </p:cNvSpPr>
          <p:nvPr>
            <p:ph type="body" sz="quarter" idx="28" hasCustomPrompt="1"/>
          </p:nvPr>
        </p:nvSpPr>
        <p:spPr>
          <a:xfrm>
            <a:off x="12182475" y="4991100"/>
            <a:ext cx="4114798" cy="479570"/>
          </a:xfrm>
        </p:spPr>
        <p:txBody>
          <a:bodyPr anchor="t">
            <a:normAutofit/>
          </a:bodyPr>
          <a:lstStyle>
            <a:lvl1pPr marL="0" indent="0">
              <a:buNone/>
              <a:defRPr sz="2800" b="1">
                <a:solidFill>
                  <a:srgbClr val="0C5742"/>
                </a:solidFill>
                <a:latin typeface="Montserrat" panose="00000500000000000000" pitchFamily="2" charset="0"/>
              </a:defRPr>
            </a:lvl1pPr>
          </a:lstStyle>
          <a:p>
            <a:pPr lvl="0"/>
            <a:r>
              <a:rPr lang="nl-BE" dirty="0"/>
              <a:t>Alinea 2</a:t>
            </a:r>
          </a:p>
        </p:txBody>
      </p:sp>
      <p:sp>
        <p:nvSpPr>
          <p:cNvPr id="6" name="Tijdelijke aanduiding voor tekst 42">
            <a:extLst>
              <a:ext uri="{FF2B5EF4-FFF2-40B4-BE49-F238E27FC236}">
                <a16:creationId xmlns:a16="http://schemas.microsoft.com/office/drawing/2014/main" id="{75008704-6123-5735-018E-F454503D7570}"/>
              </a:ext>
            </a:extLst>
          </p:cNvPr>
          <p:cNvSpPr>
            <a:spLocks noGrp="1"/>
          </p:cNvSpPr>
          <p:nvPr>
            <p:ph type="body" sz="quarter" idx="29" hasCustomPrompt="1"/>
          </p:nvPr>
        </p:nvSpPr>
        <p:spPr>
          <a:xfrm>
            <a:off x="12182476" y="5829300"/>
            <a:ext cx="4114798" cy="4191000"/>
          </a:xfrm>
        </p:spPr>
        <p:txBody>
          <a:bodyPr anchor="t">
            <a:noAutofit/>
          </a:bodyPr>
          <a:lstStyle>
            <a:lvl1pPr marL="0" indent="0">
              <a:buNone/>
              <a:defRPr sz="2400"/>
            </a:lvl1pPr>
          </a:lstStyle>
          <a:p>
            <a:pPr lvl="0"/>
            <a:r>
              <a:rPr lang="nl-BE" b="0" i="0" dirty="0" err="1">
                <a:effectLst/>
              </a:rPr>
              <a:t>consectetur</a:t>
            </a:r>
            <a:r>
              <a:rPr lang="nl-BE" b="0" i="0" dirty="0">
                <a:effectLst/>
              </a:rPr>
              <a:t> </a:t>
            </a:r>
            <a:r>
              <a:rPr lang="nl-BE" b="0" i="0" dirty="0" err="1">
                <a:effectLst/>
              </a:rPr>
              <a:t>adipisci</a:t>
            </a:r>
            <a:r>
              <a:rPr lang="nl-BE" b="0" i="0" dirty="0">
                <a:effectLst/>
              </a:rPr>
              <a:t> </a:t>
            </a:r>
            <a:r>
              <a:rPr lang="nl-BE" b="0" i="0" dirty="0" err="1">
                <a:effectLst/>
              </a:rPr>
              <a:t>elit</a:t>
            </a:r>
            <a:r>
              <a:rPr lang="nl-BE" b="0" i="0" dirty="0">
                <a:effectLst/>
              </a:rPr>
              <a:t>, </a:t>
            </a:r>
            <a:r>
              <a:rPr lang="nl-BE" b="0" i="0" dirty="0" err="1">
                <a:effectLst/>
              </a:rPr>
              <a:t>sed</a:t>
            </a:r>
            <a:r>
              <a:rPr lang="nl-BE" b="0" i="0" dirty="0">
                <a:effectLst/>
              </a:rPr>
              <a:t> </a:t>
            </a:r>
            <a:r>
              <a:rPr lang="nl-BE" b="0" i="0" dirty="0" err="1">
                <a:effectLst/>
              </a:rPr>
              <a:t>eiusmod</a:t>
            </a:r>
            <a:r>
              <a:rPr lang="nl-BE" b="0" i="0" dirty="0">
                <a:effectLst/>
              </a:rPr>
              <a:t> </a:t>
            </a:r>
            <a:r>
              <a:rPr lang="nl-BE" b="0" i="0" dirty="0" err="1">
                <a:effectLst/>
              </a:rPr>
              <a:t>tempor</a:t>
            </a:r>
            <a:r>
              <a:rPr lang="nl-BE" b="0" i="0" dirty="0">
                <a:effectLst/>
              </a:rPr>
              <a:t> </a:t>
            </a:r>
            <a:r>
              <a:rPr lang="nl-BE" b="0" i="0" dirty="0" err="1">
                <a:effectLst/>
              </a:rPr>
              <a:t>incidunt</a:t>
            </a:r>
            <a:r>
              <a:rPr lang="nl-BE" b="0" i="0" dirty="0">
                <a:effectLst/>
              </a:rPr>
              <a:t> ut </a:t>
            </a:r>
            <a:r>
              <a:rPr lang="nl-BE" b="0" i="0" dirty="0" err="1">
                <a:effectLst/>
              </a:rPr>
              <a:t>labore</a:t>
            </a:r>
            <a:r>
              <a:rPr lang="nl-BE" b="0" i="0" dirty="0">
                <a:effectLst/>
              </a:rPr>
              <a:t> et </a:t>
            </a:r>
            <a:r>
              <a:rPr lang="nl-BE" b="0" i="0" dirty="0" err="1">
                <a:effectLst/>
              </a:rPr>
              <a:t>dolore</a:t>
            </a:r>
            <a:r>
              <a:rPr lang="nl-BE" b="0" i="0" dirty="0">
                <a:effectLst/>
              </a:rPr>
              <a:t> magna </a:t>
            </a:r>
            <a:r>
              <a:rPr lang="nl-BE" b="0" i="0" dirty="0" err="1">
                <a:effectLst/>
              </a:rPr>
              <a:t>aliqua</a:t>
            </a:r>
            <a:r>
              <a:rPr lang="nl-BE" b="0" i="0" dirty="0">
                <a:effectLst/>
              </a:rPr>
              <a:t>. </a:t>
            </a:r>
            <a:r>
              <a:rPr lang="nl-BE" b="1" i="0" dirty="0">
                <a:effectLst/>
              </a:rPr>
              <a:t>Ut </a:t>
            </a:r>
            <a:r>
              <a:rPr lang="nl-BE" b="1" i="0" dirty="0" err="1">
                <a:effectLst/>
              </a:rPr>
              <a:t>enim</a:t>
            </a:r>
            <a:r>
              <a:rPr lang="nl-BE" b="1" i="0" dirty="0">
                <a:effectLst/>
              </a:rPr>
              <a:t> ad </a:t>
            </a:r>
            <a:r>
              <a:rPr lang="nl-BE" b="1" i="0" dirty="0" err="1">
                <a:effectLst/>
              </a:rPr>
              <a:t>minim</a:t>
            </a:r>
            <a:r>
              <a:rPr lang="nl-BE" b="1" i="0" dirty="0">
                <a:effectLst/>
              </a:rPr>
              <a:t> </a:t>
            </a:r>
            <a:r>
              <a:rPr lang="nl-BE" b="1" i="0" dirty="0" err="1">
                <a:effectLst/>
              </a:rPr>
              <a:t>veniam</a:t>
            </a:r>
            <a:r>
              <a:rPr lang="nl-BE" b="1" i="0" dirty="0">
                <a:effectLst/>
              </a:rPr>
              <a:t>,</a:t>
            </a:r>
            <a:r>
              <a:rPr lang="nl-BE" b="0" i="0" dirty="0">
                <a:effectLst/>
              </a:rPr>
              <a:t> </a:t>
            </a:r>
            <a:r>
              <a:rPr lang="nl-BE" b="0" i="0" dirty="0" err="1">
                <a:effectLst/>
              </a:rPr>
              <a:t>quis</a:t>
            </a:r>
            <a:r>
              <a:rPr lang="nl-BE" b="0" i="0" dirty="0">
                <a:effectLst/>
              </a:rPr>
              <a:t> </a:t>
            </a:r>
            <a:r>
              <a:rPr lang="nl-BE" b="0" i="0" dirty="0" err="1">
                <a:effectLst/>
              </a:rPr>
              <a:t>nostrum</a:t>
            </a:r>
            <a:r>
              <a:rPr lang="nl-BE" b="0" i="0" dirty="0">
                <a:effectLst/>
              </a:rPr>
              <a:t> </a:t>
            </a:r>
            <a:r>
              <a:rPr lang="nl-BE" b="0" i="0" dirty="0" err="1">
                <a:effectLst/>
              </a:rPr>
              <a:t>exercitationem</a:t>
            </a:r>
            <a:r>
              <a:rPr lang="nl-BE" b="0" i="0" dirty="0">
                <a:effectLst/>
              </a:rPr>
              <a:t> </a:t>
            </a:r>
            <a:r>
              <a:rPr lang="nl-BE" b="0" i="0" dirty="0" err="1">
                <a:effectLst/>
              </a:rPr>
              <a:t>ullam</a:t>
            </a:r>
            <a:r>
              <a:rPr lang="nl-BE" b="0" i="0" dirty="0">
                <a:effectLst/>
              </a:rPr>
              <a:t> </a:t>
            </a:r>
            <a:r>
              <a:rPr lang="nl-BE" b="0" i="0" dirty="0" err="1">
                <a:effectLst/>
              </a:rPr>
              <a:t>corporis</a:t>
            </a:r>
            <a:r>
              <a:rPr lang="nl-BE" b="0" i="0" dirty="0">
                <a:effectLst/>
              </a:rPr>
              <a:t> </a:t>
            </a:r>
            <a:r>
              <a:rPr lang="nl-BE" b="0" i="0" dirty="0" err="1">
                <a:effectLst/>
              </a:rPr>
              <a:t>suscipit</a:t>
            </a:r>
            <a:r>
              <a:rPr lang="nl-BE" b="0" i="0" dirty="0">
                <a:effectLst/>
              </a:rPr>
              <a:t> </a:t>
            </a:r>
            <a:r>
              <a:rPr lang="nl-BE" b="0" i="0" dirty="0" err="1">
                <a:effectLst/>
              </a:rPr>
              <a:t>laboriosam</a:t>
            </a:r>
            <a:endParaRPr lang="nl-BE" dirty="0"/>
          </a:p>
        </p:txBody>
      </p:sp>
      <p:sp>
        <p:nvSpPr>
          <p:cNvPr id="8" name="Tijdelijke aanduiding voor tekst 7">
            <a:extLst>
              <a:ext uri="{FF2B5EF4-FFF2-40B4-BE49-F238E27FC236}">
                <a16:creationId xmlns:a16="http://schemas.microsoft.com/office/drawing/2014/main" id="{9B89B7E8-28CD-AA32-B8EF-E7D160661E62}"/>
              </a:ext>
            </a:extLst>
          </p:cNvPr>
          <p:cNvSpPr>
            <a:spLocks noGrp="1"/>
          </p:cNvSpPr>
          <p:nvPr>
            <p:ph type="body" sz="quarter" idx="30" hasCustomPrompt="1"/>
          </p:nvPr>
        </p:nvSpPr>
        <p:spPr>
          <a:xfrm>
            <a:off x="609600" y="4991100"/>
            <a:ext cx="5181600" cy="1676400"/>
          </a:xfrm>
        </p:spPr>
        <p:txBody>
          <a:bodyPr/>
          <a:lstStyle>
            <a:lvl1pPr marL="0" indent="0">
              <a:buNone/>
              <a:defRPr lang="nl-BE" sz="3200" b="0" kern="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nl-NL" dirty="0"/>
              <a:t>Subtitel</a:t>
            </a:r>
            <a:endParaRPr lang="nl-BE" dirty="0"/>
          </a:p>
        </p:txBody>
      </p:sp>
      <p:sp>
        <p:nvSpPr>
          <p:cNvPr id="10" name="Tijdelijke aanduiding voor afbeelding 9">
            <a:extLst>
              <a:ext uri="{FF2B5EF4-FFF2-40B4-BE49-F238E27FC236}">
                <a16:creationId xmlns:a16="http://schemas.microsoft.com/office/drawing/2014/main" id="{353A12F0-B218-AD6B-5D02-4FA843115A33}"/>
              </a:ext>
            </a:extLst>
          </p:cNvPr>
          <p:cNvSpPr>
            <a:spLocks noGrp="1"/>
          </p:cNvSpPr>
          <p:nvPr>
            <p:ph type="pic" sz="quarter" idx="31"/>
          </p:nvPr>
        </p:nvSpPr>
        <p:spPr>
          <a:xfrm>
            <a:off x="7467600" y="0"/>
            <a:ext cx="4114798" cy="4686300"/>
          </a:xfrm>
        </p:spPr>
        <p:txBody>
          <a:bodyPr/>
          <a:lstStyle/>
          <a:p>
            <a:endParaRPr lang="nl-BE"/>
          </a:p>
        </p:txBody>
      </p:sp>
      <p:sp>
        <p:nvSpPr>
          <p:cNvPr id="11" name="Tijdelijke aanduiding voor afbeelding 9">
            <a:extLst>
              <a:ext uri="{FF2B5EF4-FFF2-40B4-BE49-F238E27FC236}">
                <a16:creationId xmlns:a16="http://schemas.microsoft.com/office/drawing/2014/main" id="{7DD7C30B-6790-3220-0FDD-6167CA6268C5}"/>
              </a:ext>
            </a:extLst>
          </p:cNvPr>
          <p:cNvSpPr>
            <a:spLocks noGrp="1"/>
          </p:cNvSpPr>
          <p:nvPr>
            <p:ph type="pic" sz="quarter" idx="32"/>
          </p:nvPr>
        </p:nvSpPr>
        <p:spPr>
          <a:xfrm>
            <a:off x="12182475" y="28575"/>
            <a:ext cx="4114798" cy="4686300"/>
          </a:xfrm>
        </p:spPr>
        <p:txBody>
          <a:bodyPr/>
          <a:lstStyle/>
          <a:p>
            <a:endParaRPr lang="nl-BE"/>
          </a:p>
        </p:txBody>
      </p:sp>
    </p:spTree>
    <p:extLst>
      <p:ext uri="{BB962C8B-B14F-4D97-AF65-F5344CB8AC3E}">
        <p14:creationId xmlns:p14="http://schemas.microsoft.com/office/powerpoint/2010/main" val="2544979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 3 key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04CA-E960-4CB3-8993-88D84FD354F3}"/>
              </a:ext>
            </a:extLst>
          </p:cNvPr>
          <p:cNvSpPr>
            <a:spLocks noGrp="1"/>
          </p:cNvSpPr>
          <p:nvPr>
            <p:ph type="title"/>
          </p:nvPr>
        </p:nvSpPr>
        <p:spPr>
          <a:xfrm>
            <a:off x="609600" y="547689"/>
            <a:ext cx="15544800" cy="1471611"/>
          </a:xfrm>
        </p:spPr>
        <p:txBody>
          <a:bodyPr anchor="t"/>
          <a:lstStyle>
            <a:lvl1pPr>
              <a:lnSpc>
                <a:spcPct val="100000"/>
              </a:lnSpc>
              <a:defRPr/>
            </a:lvl1pPr>
          </a:lstStyle>
          <a:p>
            <a:r>
              <a:rPr lang="nl-NL" dirty="0"/>
              <a:t>Klik om stijl te bewerken</a:t>
            </a:r>
            <a:endParaRPr lang="en-BE" dirty="0"/>
          </a:p>
        </p:txBody>
      </p:sp>
      <p:sp>
        <p:nvSpPr>
          <p:cNvPr id="4" name="Date Placeholder 3">
            <a:extLst>
              <a:ext uri="{FF2B5EF4-FFF2-40B4-BE49-F238E27FC236}">
                <a16:creationId xmlns:a16="http://schemas.microsoft.com/office/drawing/2014/main" id="{016E8147-C2D5-43AB-84B7-A746660D79B0}"/>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a:extLst>
              <a:ext uri="{FF2B5EF4-FFF2-40B4-BE49-F238E27FC236}">
                <a16:creationId xmlns:a16="http://schemas.microsoft.com/office/drawing/2014/main" id="{4E5515DE-105A-4BBE-8978-EEAAC9050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49614-1D99-4DF2-9EAF-FB4D9CB9C8CE}"/>
              </a:ext>
            </a:extLst>
          </p:cNvPr>
          <p:cNvSpPr>
            <a:spLocks noGrp="1"/>
          </p:cNvSpPr>
          <p:nvPr>
            <p:ph type="sldNum" sz="quarter" idx="12"/>
          </p:nvPr>
        </p:nvSpPr>
        <p:spPr/>
        <p:txBody>
          <a:bodyPr/>
          <a:lstStyle/>
          <a:p>
            <a:fld id="{B6F15528-21DE-4FAA-801E-634DDDAF4B2B}" type="slidenum">
              <a:rPr lang="en-US" smtClean="0"/>
              <a:pPr/>
              <a:t>‹nr.›</a:t>
            </a:fld>
            <a:endParaRPr lang="en-US"/>
          </a:p>
        </p:txBody>
      </p:sp>
      <p:pic>
        <p:nvPicPr>
          <p:cNvPr id="13" name="Afbeelding 12" descr="Afbeelding met schets, clipart, tekening, ontwerp&#10;&#10;Door AI gegenereerde inhoud is mogelijk onjuist.">
            <a:extLst>
              <a:ext uri="{FF2B5EF4-FFF2-40B4-BE49-F238E27FC236}">
                <a16:creationId xmlns:a16="http://schemas.microsoft.com/office/drawing/2014/main" id="{D9A159B2-4C34-2EC4-E14D-76C3B8D070F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54400" y="419100"/>
            <a:ext cx="1847850" cy="1926937"/>
          </a:xfrm>
          <a:prstGeom prst="rect">
            <a:avLst/>
          </a:prstGeom>
        </p:spPr>
      </p:pic>
      <p:sp>
        <p:nvSpPr>
          <p:cNvPr id="18" name="Tijdelijke aanduiding voor tekst 17">
            <a:extLst>
              <a:ext uri="{FF2B5EF4-FFF2-40B4-BE49-F238E27FC236}">
                <a16:creationId xmlns:a16="http://schemas.microsoft.com/office/drawing/2014/main" id="{7C42135F-3F30-95CA-1E9C-F64632FA004E}"/>
              </a:ext>
            </a:extLst>
          </p:cNvPr>
          <p:cNvSpPr>
            <a:spLocks noGrp="1"/>
          </p:cNvSpPr>
          <p:nvPr>
            <p:ph type="body" sz="quarter" idx="13" hasCustomPrompt="1"/>
          </p:nvPr>
        </p:nvSpPr>
        <p:spPr>
          <a:xfrm>
            <a:off x="685800" y="6134100"/>
            <a:ext cx="5257800" cy="2667000"/>
          </a:xfrm>
        </p:spPr>
        <p:txBody>
          <a:bodyPr>
            <a:noAutofit/>
          </a:bodyPr>
          <a:lstStyle>
            <a:lvl1pPr marL="0" indent="0">
              <a:buNone/>
              <a:defRPr sz="2400"/>
            </a:lvl1pPr>
          </a:lstStyle>
          <a:p>
            <a:pPr lvl="0"/>
            <a:r>
              <a:rPr lang="nl-BE" b="0" i="0" dirty="0" err="1">
                <a:effectLst/>
              </a:rPr>
              <a:t>consectetur</a:t>
            </a:r>
            <a:r>
              <a:rPr lang="nl-BE" b="0" i="0" dirty="0">
                <a:effectLst/>
              </a:rPr>
              <a:t> </a:t>
            </a:r>
            <a:r>
              <a:rPr lang="nl-BE" b="0" i="0" dirty="0" err="1">
                <a:effectLst/>
              </a:rPr>
              <a:t>adipisci</a:t>
            </a:r>
            <a:r>
              <a:rPr lang="nl-BE" b="0" i="0" dirty="0">
                <a:effectLst/>
              </a:rPr>
              <a:t> </a:t>
            </a:r>
            <a:r>
              <a:rPr lang="nl-BE" b="0" i="0" dirty="0" err="1">
                <a:effectLst/>
              </a:rPr>
              <a:t>elit</a:t>
            </a:r>
            <a:r>
              <a:rPr lang="nl-BE" b="0" i="0" dirty="0">
                <a:effectLst/>
              </a:rPr>
              <a:t>, </a:t>
            </a:r>
            <a:r>
              <a:rPr lang="nl-BE" b="0" i="0" dirty="0" err="1">
                <a:effectLst/>
              </a:rPr>
              <a:t>sed</a:t>
            </a:r>
            <a:r>
              <a:rPr lang="nl-BE" b="0" i="0" dirty="0">
                <a:effectLst/>
              </a:rPr>
              <a:t> </a:t>
            </a:r>
            <a:r>
              <a:rPr lang="nl-BE" b="0" i="0" dirty="0" err="1">
                <a:effectLst/>
              </a:rPr>
              <a:t>eiusmod</a:t>
            </a:r>
            <a:r>
              <a:rPr lang="nl-BE" b="0" i="0" dirty="0">
                <a:effectLst/>
              </a:rPr>
              <a:t> </a:t>
            </a:r>
            <a:r>
              <a:rPr lang="nl-BE" b="0" i="0" dirty="0" err="1">
                <a:effectLst/>
              </a:rPr>
              <a:t>tempor</a:t>
            </a:r>
            <a:r>
              <a:rPr lang="nl-BE" b="0" i="0" dirty="0">
                <a:effectLst/>
              </a:rPr>
              <a:t> </a:t>
            </a:r>
            <a:r>
              <a:rPr lang="nl-BE" b="0" i="0" dirty="0" err="1">
                <a:effectLst/>
              </a:rPr>
              <a:t>incidunt</a:t>
            </a:r>
            <a:r>
              <a:rPr lang="nl-BE" b="0" i="0" dirty="0">
                <a:effectLst/>
              </a:rPr>
              <a:t> ut </a:t>
            </a:r>
            <a:r>
              <a:rPr lang="nl-BE" b="0" i="0" dirty="0" err="1">
                <a:effectLst/>
              </a:rPr>
              <a:t>labore</a:t>
            </a:r>
            <a:r>
              <a:rPr lang="nl-BE" b="0" i="0" dirty="0">
                <a:effectLst/>
              </a:rPr>
              <a:t> et </a:t>
            </a:r>
            <a:r>
              <a:rPr lang="nl-BE" b="0" i="0" dirty="0" err="1">
                <a:effectLst/>
              </a:rPr>
              <a:t>dolore</a:t>
            </a:r>
            <a:r>
              <a:rPr lang="nl-BE" b="0" i="0" dirty="0">
                <a:effectLst/>
              </a:rPr>
              <a:t> magna </a:t>
            </a:r>
            <a:r>
              <a:rPr lang="nl-BE" b="0" i="0" dirty="0" err="1">
                <a:effectLst/>
              </a:rPr>
              <a:t>aliqua</a:t>
            </a:r>
            <a:r>
              <a:rPr lang="nl-BE" b="0" i="0" dirty="0">
                <a:effectLst/>
              </a:rPr>
              <a:t>. Ut </a:t>
            </a:r>
            <a:r>
              <a:rPr lang="nl-BE" b="0" i="0" dirty="0" err="1">
                <a:effectLst/>
              </a:rPr>
              <a:t>enim</a:t>
            </a:r>
            <a:r>
              <a:rPr lang="nl-BE" b="0" i="0" dirty="0">
                <a:effectLst/>
              </a:rPr>
              <a:t> ad </a:t>
            </a:r>
            <a:r>
              <a:rPr lang="nl-BE" b="0" i="0" dirty="0" err="1">
                <a:effectLst/>
              </a:rPr>
              <a:t>minim</a:t>
            </a:r>
            <a:r>
              <a:rPr lang="nl-BE" b="0" i="0" dirty="0">
                <a:effectLst/>
              </a:rPr>
              <a:t> </a:t>
            </a:r>
            <a:r>
              <a:rPr lang="nl-BE" b="0" i="0" dirty="0" err="1">
                <a:effectLst/>
              </a:rPr>
              <a:t>veniam</a:t>
            </a:r>
            <a:r>
              <a:rPr lang="nl-BE" b="0" i="0" dirty="0">
                <a:effectLst/>
              </a:rPr>
              <a:t>, </a:t>
            </a:r>
            <a:r>
              <a:rPr lang="nl-BE" b="1" i="0" dirty="0" err="1">
                <a:effectLst/>
              </a:rPr>
              <a:t>quis</a:t>
            </a:r>
            <a:r>
              <a:rPr lang="nl-BE" b="1" i="0" dirty="0">
                <a:effectLst/>
              </a:rPr>
              <a:t> </a:t>
            </a:r>
            <a:r>
              <a:rPr lang="nl-BE" b="1" i="0" dirty="0" err="1">
                <a:effectLst/>
              </a:rPr>
              <a:t>nostrum</a:t>
            </a:r>
            <a:r>
              <a:rPr lang="nl-BE" b="1" i="0" dirty="0">
                <a:effectLst/>
              </a:rPr>
              <a:t> </a:t>
            </a:r>
            <a:r>
              <a:rPr lang="nl-BE" b="1" i="0" dirty="0" err="1">
                <a:effectLst/>
              </a:rPr>
              <a:t>exercitationem</a:t>
            </a:r>
            <a:r>
              <a:rPr lang="nl-BE" b="0" i="0" dirty="0">
                <a:effectLst/>
              </a:rPr>
              <a:t> </a:t>
            </a:r>
            <a:r>
              <a:rPr lang="nl-BE" b="0" i="0" dirty="0" err="1">
                <a:effectLst/>
              </a:rPr>
              <a:t>ullam</a:t>
            </a:r>
            <a:r>
              <a:rPr lang="nl-BE" b="0" i="0" dirty="0">
                <a:effectLst/>
              </a:rPr>
              <a:t> </a:t>
            </a:r>
            <a:r>
              <a:rPr lang="nl-BE" b="0" i="0" dirty="0" err="1">
                <a:effectLst/>
              </a:rPr>
              <a:t>corporis</a:t>
            </a:r>
            <a:r>
              <a:rPr lang="nl-BE" b="0" i="0" dirty="0">
                <a:effectLst/>
              </a:rPr>
              <a:t> </a:t>
            </a:r>
            <a:r>
              <a:rPr lang="nl-BE" b="0" i="0" dirty="0" err="1">
                <a:effectLst/>
              </a:rPr>
              <a:t>suscipit</a:t>
            </a:r>
            <a:r>
              <a:rPr lang="nl-BE" b="0" i="0" dirty="0">
                <a:effectLst/>
              </a:rPr>
              <a:t> </a:t>
            </a:r>
            <a:r>
              <a:rPr lang="nl-BE" b="0" i="0" dirty="0" err="1">
                <a:effectLst/>
              </a:rPr>
              <a:t>laboriosam</a:t>
            </a:r>
            <a:endParaRPr lang="nl-BE" dirty="0"/>
          </a:p>
        </p:txBody>
      </p:sp>
      <p:sp>
        <p:nvSpPr>
          <p:cNvPr id="19" name="Tijdelijke aanduiding voor tekst 17">
            <a:extLst>
              <a:ext uri="{FF2B5EF4-FFF2-40B4-BE49-F238E27FC236}">
                <a16:creationId xmlns:a16="http://schemas.microsoft.com/office/drawing/2014/main" id="{8FD2DBB9-E3CD-E4A4-2D8A-CC3C499869C5}"/>
              </a:ext>
            </a:extLst>
          </p:cNvPr>
          <p:cNvSpPr>
            <a:spLocks noGrp="1"/>
          </p:cNvSpPr>
          <p:nvPr>
            <p:ph type="body" sz="quarter" idx="14" hasCustomPrompt="1"/>
          </p:nvPr>
        </p:nvSpPr>
        <p:spPr>
          <a:xfrm>
            <a:off x="6553200" y="6134100"/>
            <a:ext cx="5257800" cy="2667000"/>
          </a:xfrm>
        </p:spPr>
        <p:txBody>
          <a:bodyPr>
            <a:noAutofit/>
          </a:bodyPr>
          <a:lstStyle>
            <a:lvl1pPr marL="0" indent="0">
              <a:buNone/>
              <a:defRPr sz="2400"/>
            </a:lvl1pPr>
          </a:lstStyle>
          <a:p>
            <a:pPr lvl="0"/>
            <a:r>
              <a:rPr lang="nl-BE" b="0" i="0" dirty="0" err="1">
                <a:effectLst/>
              </a:rPr>
              <a:t>consectetur</a:t>
            </a:r>
            <a:r>
              <a:rPr lang="nl-BE" b="0" i="0" dirty="0">
                <a:effectLst/>
              </a:rPr>
              <a:t> </a:t>
            </a:r>
            <a:r>
              <a:rPr lang="nl-BE" b="0" i="0" dirty="0" err="1">
                <a:effectLst/>
              </a:rPr>
              <a:t>adipisci</a:t>
            </a:r>
            <a:r>
              <a:rPr lang="nl-BE" b="0" i="0" dirty="0">
                <a:effectLst/>
              </a:rPr>
              <a:t> </a:t>
            </a:r>
            <a:r>
              <a:rPr lang="nl-BE" b="0" i="0" dirty="0" err="1">
                <a:effectLst/>
              </a:rPr>
              <a:t>elit</a:t>
            </a:r>
            <a:r>
              <a:rPr lang="nl-BE" b="0" i="0" dirty="0">
                <a:effectLst/>
              </a:rPr>
              <a:t>, </a:t>
            </a:r>
            <a:r>
              <a:rPr lang="nl-BE" b="0" i="0" dirty="0" err="1">
                <a:effectLst/>
              </a:rPr>
              <a:t>sed</a:t>
            </a:r>
            <a:r>
              <a:rPr lang="nl-BE" b="0" i="0" dirty="0">
                <a:effectLst/>
              </a:rPr>
              <a:t> </a:t>
            </a:r>
            <a:r>
              <a:rPr lang="nl-BE" b="0" i="0" dirty="0" err="1">
                <a:effectLst/>
              </a:rPr>
              <a:t>eiusmod</a:t>
            </a:r>
            <a:r>
              <a:rPr lang="nl-BE" b="0" i="0" dirty="0">
                <a:effectLst/>
              </a:rPr>
              <a:t> </a:t>
            </a:r>
            <a:r>
              <a:rPr lang="nl-BE" b="0" i="0" dirty="0" err="1">
                <a:effectLst/>
              </a:rPr>
              <a:t>tempor</a:t>
            </a:r>
            <a:r>
              <a:rPr lang="nl-BE" b="0" i="0" dirty="0">
                <a:effectLst/>
              </a:rPr>
              <a:t> </a:t>
            </a:r>
            <a:r>
              <a:rPr lang="nl-BE" b="0" i="0" dirty="0" err="1">
                <a:effectLst/>
              </a:rPr>
              <a:t>incidunt</a:t>
            </a:r>
            <a:r>
              <a:rPr lang="nl-BE" b="0" i="0" dirty="0">
                <a:effectLst/>
              </a:rPr>
              <a:t> ut </a:t>
            </a:r>
            <a:r>
              <a:rPr lang="nl-BE" b="0" i="0" dirty="0" err="1">
                <a:effectLst/>
              </a:rPr>
              <a:t>labore</a:t>
            </a:r>
            <a:r>
              <a:rPr lang="nl-BE" b="0" i="0" dirty="0">
                <a:effectLst/>
              </a:rPr>
              <a:t> et </a:t>
            </a:r>
            <a:r>
              <a:rPr lang="nl-BE" b="0" i="0" dirty="0" err="1">
                <a:effectLst/>
              </a:rPr>
              <a:t>dolore</a:t>
            </a:r>
            <a:r>
              <a:rPr lang="nl-BE" b="0" i="0" dirty="0">
                <a:effectLst/>
              </a:rPr>
              <a:t> magna </a:t>
            </a:r>
            <a:r>
              <a:rPr lang="nl-BE" b="0" i="0" dirty="0" err="1">
                <a:effectLst/>
              </a:rPr>
              <a:t>aliqua</a:t>
            </a:r>
            <a:r>
              <a:rPr lang="nl-BE" b="0" i="0" dirty="0">
                <a:effectLst/>
              </a:rPr>
              <a:t>. Ut </a:t>
            </a:r>
            <a:r>
              <a:rPr lang="nl-BE" b="0" i="0" dirty="0" err="1">
                <a:effectLst/>
              </a:rPr>
              <a:t>enim</a:t>
            </a:r>
            <a:r>
              <a:rPr lang="nl-BE" b="0" i="0" dirty="0">
                <a:effectLst/>
              </a:rPr>
              <a:t> ad </a:t>
            </a:r>
            <a:r>
              <a:rPr lang="nl-BE" b="0" i="0" dirty="0" err="1">
                <a:effectLst/>
              </a:rPr>
              <a:t>minim</a:t>
            </a:r>
            <a:r>
              <a:rPr lang="nl-BE" b="0" i="0" dirty="0">
                <a:effectLst/>
              </a:rPr>
              <a:t> </a:t>
            </a:r>
            <a:r>
              <a:rPr lang="nl-BE" b="0" i="0" dirty="0" err="1">
                <a:effectLst/>
              </a:rPr>
              <a:t>veniam</a:t>
            </a:r>
            <a:r>
              <a:rPr lang="nl-BE" b="0" i="0" dirty="0">
                <a:effectLst/>
              </a:rPr>
              <a:t>, </a:t>
            </a:r>
            <a:r>
              <a:rPr lang="nl-BE" b="1" i="0" dirty="0" err="1">
                <a:effectLst/>
              </a:rPr>
              <a:t>quis</a:t>
            </a:r>
            <a:r>
              <a:rPr lang="nl-BE" b="1" i="0" dirty="0">
                <a:effectLst/>
              </a:rPr>
              <a:t> </a:t>
            </a:r>
            <a:r>
              <a:rPr lang="nl-BE" b="1" i="0" dirty="0" err="1">
                <a:effectLst/>
              </a:rPr>
              <a:t>nostrum</a:t>
            </a:r>
            <a:r>
              <a:rPr lang="nl-BE" b="1" i="0" dirty="0">
                <a:effectLst/>
              </a:rPr>
              <a:t> </a:t>
            </a:r>
            <a:r>
              <a:rPr lang="nl-BE" b="1" i="0" dirty="0" err="1">
                <a:effectLst/>
              </a:rPr>
              <a:t>exercitationem</a:t>
            </a:r>
            <a:r>
              <a:rPr lang="nl-BE" b="0" i="0" dirty="0">
                <a:effectLst/>
              </a:rPr>
              <a:t> </a:t>
            </a:r>
            <a:r>
              <a:rPr lang="nl-BE" b="0" i="0" dirty="0" err="1">
                <a:effectLst/>
              </a:rPr>
              <a:t>ullam</a:t>
            </a:r>
            <a:r>
              <a:rPr lang="nl-BE" b="0" i="0" dirty="0">
                <a:effectLst/>
              </a:rPr>
              <a:t> </a:t>
            </a:r>
            <a:r>
              <a:rPr lang="nl-BE" b="0" i="0" dirty="0" err="1">
                <a:effectLst/>
              </a:rPr>
              <a:t>corporis</a:t>
            </a:r>
            <a:r>
              <a:rPr lang="nl-BE" b="0" i="0" dirty="0">
                <a:effectLst/>
              </a:rPr>
              <a:t> </a:t>
            </a:r>
            <a:r>
              <a:rPr lang="nl-BE" b="0" i="0" dirty="0" err="1">
                <a:effectLst/>
              </a:rPr>
              <a:t>suscipit</a:t>
            </a:r>
            <a:r>
              <a:rPr lang="nl-BE" b="0" i="0" dirty="0">
                <a:effectLst/>
              </a:rPr>
              <a:t> </a:t>
            </a:r>
            <a:r>
              <a:rPr lang="nl-BE" b="0" i="0" dirty="0" err="1">
                <a:effectLst/>
              </a:rPr>
              <a:t>laboriosam</a:t>
            </a:r>
            <a:endParaRPr lang="nl-BE" dirty="0"/>
          </a:p>
        </p:txBody>
      </p:sp>
      <p:sp>
        <p:nvSpPr>
          <p:cNvPr id="20" name="Tijdelijke aanduiding voor tekst 17">
            <a:extLst>
              <a:ext uri="{FF2B5EF4-FFF2-40B4-BE49-F238E27FC236}">
                <a16:creationId xmlns:a16="http://schemas.microsoft.com/office/drawing/2014/main" id="{A074489C-00B8-C0E2-56B4-90AC97297F6D}"/>
              </a:ext>
            </a:extLst>
          </p:cNvPr>
          <p:cNvSpPr>
            <a:spLocks noGrp="1"/>
          </p:cNvSpPr>
          <p:nvPr>
            <p:ph type="body" sz="quarter" idx="15" hasCustomPrompt="1"/>
          </p:nvPr>
        </p:nvSpPr>
        <p:spPr>
          <a:xfrm>
            <a:off x="12420600" y="6103650"/>
            <a:ext cx="5257800" cy="2667000"/>
          </a:xfrm>
        </p:spPr>
        <p:txBody>
          <a:bodyPr>
            <a:noAutofit/>
          </a:bodyPr>
          <a:lstStyle>
            <a:lvl1pPr marL="0" indent="0">
              <a:buNone/>
              <a:defRPr sz="2400"/>
            </a:lvl1pPr>
          </a:lstStyle>
          <a:p>
            <a:pPr lvl="0"/>
            <a:r>
              <a:rPr lang="nl-BE" b="0" i="0" dirty="0" err="1">
                <a:effectLst/>
              </a:rPr>
              <a:t>consectetur</a:t>
            </a:r>
            <a:r>
              <a:rPr lang="nl-BE" b="0" i="0" dirty="0">
                <a:effectLst/>
              </a:rPr>
              <a:t> </a:t>
            </a:r>
            <a:r>
              <a:rPr lang="nl-BE" b="0" i="0" dirty="0" err="1">
                <a:effectLst/>
              </a:rPr>
              <a:t>adipisci</a:t>
            </a:r>
            <a:r>
              <a:rPr lang="nl-BE" b="0" i="0" dirty="0">
                <a:effectLst/>
              </a:rPr>
              <a:t> </a:t>
            </a:r>
            <a:r>
              <a:rPr lang="nl-BE" b="0" i="0" dirty="0" err="1">
                <a:effectLst/>
              </a:rPr>
              <a:t>elit</a:t>
            </a:r>
            <a:r>
              <a:rPr lang="nl-BE" b="0" i="0" dirty="0">
                <a:effectLst/>
              </a:rPr>
              <a:t>, </a:t>
            </a:r>
            <a:r>
              <a:rPr lang="nl-BE" b="0" i="0" dirty="0" err="1">
                <a:effectLst/>
              </a:rPr>
              <a:t>sed</a:t>
            </a:r>
            <a:r>
              <a:rPr lang="nl-BE" b="0" i="0" dirty="0">
                <a:effectLst/>
              </a:rPr>
              <a:t> </a:t>
            </a:r>
            <a:r>
              <a:rPr lang="nl-BE" b="0" i="0" dirty="0" err="1">
                <a:effectLst/>
              </a:rPr>
              <a:t>eiusmod</a:t>
            </a:r>
            <a:r>
              <a:rPr lang="nl-BE" b="0" i="0" dirty="0">
                <a:effectLst/>
              </a:rPr>
              <a:t> </a:t>
            </a:r>
            <a:r>
              <a:rPr lang="nl-BE" b="0" i="0" dirty="0" err="1">
                <a:effectLst/>
              </a:rPr>
              <a:t>tempor</a:t>
            </a:r>
            <a:r>
              <a:rPr lang="nl-BE" b="0" i="0" dirty="0">
                <a:effectLst/>
              </a:rPr>
              <a:t> </a:t>
            </a:r>
            <a:r>
              <a:rPr lang="nl-BE" b="0" i="0" dirty="0" err="1">
                <a:effectLst/>
              </a:rPr>
              <a:t>incidunt</a:t>
            </a:r>
            <a:r>
              <a:rPr lang="nl-BE" b="0" i="0" dirty="0">
                <a:effectLst/>
              </a:rPr>
              <a:t> ut </a:t>
            </a:r>
            <a:r>
              <a:rPr lang="nl-BE" b="0" i="0" dirty="0" err="1">
                <a:effectLst/>
              </a:rPr>
              <a:t>labore</a:t>
            </a:r>
            <a:r>
              <a:rPr lang="nl-BE" b="0" i="0" dirty="0">
                <a:effectLst/>
              </a:rPr>
              <a:t> et </a:t>
            </a:r>
            <a:r>
              <a:rPr lang="nl-BE" b="0" i="0" dirty="0" err="1">
                <a:effectLst/>
              </a:rPr>
              <a:t>dolore</a:t>
            </a:r>
            <a:r>
              <a:rPr lang="nl-BE" b="0" i="0" dirty="0">
                <a:effectLst/>
              </a:rPr>
              <a:t> magna </a:t>
            </a:r>
            <a:r>
              <a:rPr lang="nl-BE" b="0" i="0" dirty="0" err="1">
                <a:effectLst/>
              </a:rPr>
              <a:t>aliqua</a:t>
            </a:r>
            <a:r>
              <a:rPr lang="nl-BE" b="0" i="0" dirty="0">
                <a:effectLst/>
              </a:rPr>
              <a:t>. Ut </a:t>
            </a:r>
            <a:r>
              <a:rPr lang="nl-BE" b="0" i="0" dirty="0" err="1">
                <a:effectLst/>
              </a:rPr>
              <a:t>enim</a:t>
            </a:r>
            <a:r>
              <a:rPr lang="nl-BE" b="0" i="0" dirty="0">
                <a:effectLst/>
              </a:rPr>
              <a:t> ad </a:t>
            </a:r>
            <a:r>
              <a:rPr lang="nl-BE" b="0" i="0" dirty="0" err="1">
                <a:effectLst/>
              </a:rPr>
              <a:t>minim</a:t>
            </a:r>
            <a:r>
              <a:rPr lang="nl-BE" b="0" i="0" dirty="0">
                <a:effectLst/>
              </a:rPr>
              <a:t> </a:t>
            </a:r>
            <a:r>
              <a:rPr lang="nl-BE" b="0" i="0" dirty="0" err="1">
                <a:effectLst/>
              </a:rPr>
              <a:t>veniam</a:t>
            </a:r>
            <a:r>
              <a:rPr lang="nl-BE" b="0" i="0" dirty="0">
                <a:effectLst/>
              </a:rPr>
              <a:t>, </a:t>
            </a:r>
            <a:r>
              <a:rPr lang="nl-BE" b="1" i="0" dirty="0" err="1">
                <a:effectLst/>
              </a:rPr>
              <a:t>quis</a:t>
            </a:r>
            <a:r>
              <a:rPr lang="nl-BE" b="1" i="0" dirty="0">
                <a:effectLst/>
              </a:rPr>
              <a:t> </a:t>
            </a:r>
            <a:r>
              <a:rPr lang="nl-BE" b="1" i="0" dirty="0" err="1">
                <a:effectLst/>
              </a:rPr>
              <a:t>nostrum</a:t>
            </a:r>
            <a:r>
              <a:rPr lang="nl-BE" b="1" i="0" dirty="0">
                <a:effectLst/>
              </a:rPr>
              <a:t> </a:t>
            </a:r>
            <a:r>
              <a:rPr lang="nl-BE" b="1" i="0" dirty="0" err="1">
                <a:effectLst/>
              </a:rPr>
              <a:t>exercitationem</a:t>
            </a:r>
            <a:r>
              <a:rPr lang="nl-BE" b="0" i="0" dirty="0">
                <a:effectLst/>
              </a:rPr>
              <a:t> </a:t>
            </a:r>
            <a:r>
              <a:rPr lang="nl-BE" b="0" i="0" dirty="0" err="1">
                <a:effectLst/>
              </a:rPr>
              <a:t>ullam</a:t>
            </a:r>
            <a:r>
              <a:rPr lang="nl-BE" b="0" i="0" dirty="0">
                <a:effectLst/>
              </a:rPr>
              <a:t> </a:t>
            </a:r>
            <a:r>
              <a:rPr lang="nl-BE" b="0" i="0" dirty="0" err="1">
                <a:effectLst/>
              </a:rPr>
              <a:t>corporis</a:t>
            </a:r>
            <a:r>
              <a:rPr lang="nl-BE" b="0" i="0" dirty="0">
                <a:effectLst/>
              </a:rPr>
              <a:t> </a:t>
            </a:r>
            <a:r>
              <a:rPr lang="nl-BE" b="0" i="0" dirty="0" err="1">
                <a:effectLst/>
              </a:rPr>
              <a:t>suscipit</a:t>
            </a:r>
            <a:r>
              <a:rPr lang="nl-BE" b="0" i="0" dirty="0">
                <a:effectLst/>
              </a:rPr>
              <a:t> </a:t>
            </a:r>
            <a:r>
              <a:rPr lang="nl-BE" b="0" i="0" dirty="0" err="1">
                <a:effectLst/>
              </a:rPr>
              <a:t>laboriosam</a:t>
            </a:r>
            <a:endParaRPr lang="nl-BE" dirty="0"/>
          </a:p>
        </p:txBody>
      </p:sp>
      <p:sp>
        <p:nvSpPr>
          <p:cNvPr id="21" name="Tijdelijke aanduiding voor tekst 42">
            <a:extLst>
              <a:ext uri="{FF2B5EF4-FFF2-40B4-BE49-F238E27FC236}">
                <a16:creationId xmlns:a16="http://schemas.microsoft.com/office/drawing/2014/main" id="{A59C2781-56FD-92A1-5CAE-1779AD0E3E45}"/>
              </a:ext>
            </a:extLst>
          </p:cNvPr>
          <p:cNvSpPr>
            <a:spLocks noGrp="1"/>
          </p:cNvSpPr>
          <p:nvPr>
            <p:ph type="body" sz="quarter" idx="20" hasCustomPrompt="1"/>
          </p:nvPr>
        </p:nvSpPr>
        <p:spPr>
          <a:xfrm>
            <a:off x="733426" y="5242141"/>
            <a:ext cx="5210172" cy="479570"/>
          </a:xfrm>
        </p:spPr>
        <p:txBody>
          <a:bodyPr anchor="t">
            <a:normAutofit/>
          </a:bodyPr>
          <a:lstStyle>
            <a:lvl1pPr marL="0" indent="0">
              <a:buNone/>
              <a:defRPr sz="2800" b="1">
                <a:solidFill>
                  <a:srgbClr val="0C5742"/>
                </a:solidFill>
                <a:latin typeface="Montserrat" panose="00000500000000000000" pitchFamily="2" charset="0"/>
              </a:defRPr>
            </a:lvl1pPr>
          </a:lstStyle>
          <a:p>
            <a:pPr lvl="0"/>
            <a:r>
              <a:rPr lang="nl-BE" dirty="0"/>
              <a:t>Alinea 1</a:t>
            </a:r>
          </a:p>
        </p:txBody>
      </p:sp>
      <p:sp>
        <p:nvSpPr>
          <p:cNvPr id="22" name="Tijdelijke aanduiding voor tekst 42">
            <a:extLst>
              <a:ext uri="{FF2B5EF4-FFF2-40B4-BE49-F238E27FC236}">
                <a16:creationId xmlns:a16="http://schemas.microsoft.com/office/drawing/2014/main" id="{20C8A64B-51EF-0E7E-C38B-D756955D8789}"/>
              </a:ext>
            </a:extLst>
          </p:cNvPr>
          <p:cNvSpPr>
            <a:spLocks noGrp="1"/>
          </p:cNvSpPr>
          <p:nvPr>
            <p:ph type="body" sz="quarter" idx="28" hasCustomPrompt="1"/>
          </p:nvPr>
        </p:nvSpPr>
        <p:spPr>
          <a:xfrm>
            <a:off x="6553199" y="5242141"/>
            <a:ext cx="5257799" cy="479570"/>
          </a:xfrm>
        </p:spPr>
        <p:txBody>
          <a:bodyPr anchor="t">
            <a:normAutofit/>
          </a:bodyPr>
          <a:lstStyle>
            <a:lvl1pPr marL="0" indent="0">
              <a:buNone/>
              <a:defRPr sz="2800" b="1">
                <a:solidFill>
                  <a:srgbClr val="0C5742"/>
                </a:solidFill>
                <a:latin typeface="Montserrat" panose="00000500000000000000" pitchFamily="2" charset="0"/>
              </a:defRPr>
            </a:lvl1pPr>
          </a:lstStyle>
          <a:p>
            <a:pPr lvl="0"/>
            <a:r>
              <a:rPr lang="nl-BE" dirty="0"/>
              <a:t>Alinea 2</a:t>
            </a:r>
          </a:p>
        </p:txBody>
      </p:sp>
      <p:sp>
        <p:nvSpPr>
          <p:cNvPr id="23" name="Tijdelijke aanduiding voor tekst 42">
            <a:extLst>
              <a:ext uri="{FF2B5EF4-FFF2-40B4-BE49-F238E27FC236}">
                <a16:creationId xmlns:a16="http://schemas.microsoft.com/office/drawing/2014/main" id="{8AE60DD4-93C5-DA34-C980-8C8B2B0682D4}"/>
              </a:ext>
            </a:extLst>
          </p:cNvPr>
          <p:cNvSpPr>
            <a:spLocks noGrp="1"/>
          </p:cNvSpPr>
          <p:nvPr>
            <p:ph type="body" sz="quarter" idx="29" hasCustomPrompt="1"/>
          </p:nvPr>
        </p:nvSpPr>
        <p:spPr>
          <a:xfrm>
            <a:off x="12420599" y="5242142"/>
            <a:ext cx="5257799" cy="479570"/>
          </a:xfrm>
        </p:spPr>
        <p:txBody>
          <a:bodyPr anchor="t">
            <a:normAutofit/>
          </a:bodyPr>
          <a:lstStyle>
            <a:lvl1pPr marL="0" indent="0">
              <a:buNone/>
              <a:defRPr sz="2800" b="1">
                <a:solidFill>
                  <a:srgbClr val="0C5742"/>
                </a:solidFill>
                <a:latin typeface="Montserrat" panose="00000500000000000000" pitchFamily="2" charset="0"/>
              </a:defRPr>
            </a:lvl1pPr>
          </a:lstStyle>
          <a:p>
            <a:pPr lvl="0"/>
            <a:r>
              <a:rPr lang="nl-BE" dirty="0"/>
              <a:t>Alinea 3</a:t>
            </a:r>
          </a:p>
        </p:txBody>
      </p:sp>
      <p:sp>
        <p:nvSpPr>
          <p:cNvPr id="25" name="Tijdelijke aanduiding voor afbeelding 24">
            <a:extLst>
              <a:ext uri="{FF2B5EF4-FFF2-40B4-BE49-F238E27FC236}">
                <a16:creationId xmlns:a16="http://schemas.microsoft.com/office/drawing/2014/main" id="{22E10D75-0BFF-BDE4-1FCB-7220E2EB29B9}"/>
              </a:ext>
            </a:extLst>
          </p:cNvPr>
          <p:cNvSpPr>
            <a:spLocks noGrp="1"/>
          </p:cNvSpPr>
          <p:nvPr>
            <p:ph type="pic" sz="quarter" idx="30"/>
          </p:nvPr>
        </p:nvSpPr>
        <p:spPr>
          <a:xfrm>
            <a:off x="6538913" y="2444462"/>
            <a:ext cx="5210174" cy="2482850"/>
          </a:xfrm>
        </p:spPr>
        <p:txBody>
          <a:bodyPr/>
          <a:lstStyle/>
          <a:p>
            <a:endParaRPr lang="nl-BE"/>
          </a:p>
        </p:txBody>
      </p:sp>
      <p:sp>
        <p:nvSpPr>
          <p:cNvPr id="26" name="Tijdelijke aanduiding voor afbeelding 24">
            <a:extLst>
              <a:ext uri="{FF2B5EF4-FFF2-40B4-BE49-F238E27FC236}">
                <a16:creationId xmlns:a16="http://schemas.microsoft.com/office/drawing/2014/main" id="{F355FCE7-7752-5134-69DA-E10A7495F9A5}"/>
              </a:ext>
            </a:extLst>
          </p:cNvPr>
          <p:cNvSpPr>
            <a:spLocks noGrp="1"/>
          </p:cNvSpPr>
          <p:nvPr>
            <p:ph type="pic" sz="quarter" idx="31"/>
          </p:nvPr>
        </p:nvSpPr>
        <p:spPr>
          <a:xfrm>
            <a:off x="733426" y="2498725"/>
            <a:ext cx="5210172" cy="2482850"/>
          </a:xfrm>
        </p:spPr>
        <p:txBody>
          <a:bodyPr/>
          <a:lstStyle/>
          <a:p>
            <a:endParaRPr lang="nl-BE"/>
          </a:p>
        </p:txBody>
      </p:sp>
      <p:sp>
        <p:nvSpPr>
          <p:cNvPr id="27" name="Tijdelijke aanduiding voor afbeelding 24">
            <a:extLst>
              <a:ext uri="{FF2B5EF4-FFF2-40B4-BE49-F238E27FC236}">
                <a16:creationId xmlns:a16="http://schemas.microsoft.com/office/drawing/2014/main" id="{6608C267-23A6-8F93-83E4-5068E0BA9A62}"/>
              </a:ext>
            </a:extLst>
          </p:cNvPr>
          <p:cNvSpPr>
            <a:spLocks noGrp="1"/>
          </p:cNvSpPr>
          <p:nvPr>
            <p:ph type="pic" sz="quarter" idx="32"/>
          </p:nvPr>
        </p:nvSpPr>
        <p:spPr>
          <a:xfrm>
            <a:off x="12420599" y="2432555"/>
            <a:ext cx="5210174" cy="2482850"/>
          </a:xfrm>
        </p:spPr>
        <p:txBody>
          <a:bodyPr/>
          <a:lstStyle/>
          <a:p>
            <a:endParaRPr lang="nl-BE"/>
          </a:p>
        </p:txBody>
      </p:sp>
    </p:spTree>
    <p:extLst>
      <p:ext uri="{BB962C8B-B14F-4D97-AF65-F5344CB8AC3E}">
        <p14:creationId xmlns:p14="http://schemas.microsoft.com/office/powerpoint/2010/main" val="1652629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en object - 4 key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04CA-E960-4CB3-8993-88D84FD354F3}"/>
              </a:ext>
            </a:extLst>
          </p:cNvPr>
          <p:cNvSpPr>
            <a:spLocks noGrp="1"/>
          </p:cNvSpPr>
          <p:nvPr>
            <p:ph type="title"/>
          </p:nvPr>
        </p:nvSpPr>
        <p:spPr>
          <a:xfrm>
            <a:off x="609600" y="547689"/>
            <a:ext cx="3962400" cy="7409004"/>
          </a:xfrm>
        </p:spPr>
        <p:txBody>
          <a:bodyPr anchor="t"/>
          <a:lstStyle>
            <a:lvl1pPr>
              <a:lnSpc>
                <a:spcPct val="100000"/>
              </a:lnSpc>
              <a:defRPr/>
            </a:lvl1pPr>
          </a:lstStyle>
          <a:p>
            <a:r>
              <a:rPr lang="nl-NL" dirty="0"/>
              <a:t>Klik om stijl te bewerken</a:t>
            </a:r>
            <a:endParaRPr lang="en-BE" dirty="0"/>
          </a:p>
        </p:txBody>
      </p:sp>
      <p:sp>
        <p:nvSpPr>
          <p:cNvPr id="4" name="Date Placeholder 3">
            <a:extLst>
              <a:ext uri="{FF2B5EF4-FFF2-40B4-BE49-F238E27FC236}">
                <a16:creationId xmlns:a16="http://schemas.microsoft.com/office/drawing/2014/main" id="{016E8147-C2D5-43AB-84B7-A746660D79B0}"/>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a:extLst>
              <a:ext uri="{FF2B5EF4-FFF2-40B4-BE49-F238E27FC236}">
                <a16:creationId xmlns:a16="http://schemas.microsoft.com/office/drawing/2014/main" id="{4E5515DE-105A-4BBE-8978-EEAAC9050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49614-1D99-4DF2-9EAF-FB4D9CB9C8CE}"/>
              </a:ext>
            </a:extLst>
          </p:cNvPr>
          <p:cNvSpPr>
            <a:spLocks noGrp="1"/>
          </p:cNvSpPr>
          <p:nvPr>
            <p:ph type="sldNum" sz="quarter" idx="12"/>
          </p:nvPr>
        </p:nvSpPr>
        <p:spPr/>
        <p:txBody>
          <a:bodyPr/>
          <a:lstStyle/>
          <a:p>
            <a:fld id="{B6F15528-21DE-4FAA-801E-634DDDAF4B2B}" type="slidenum">
              <a:rPr lang="en-US" smtClean="0"/>
              <a:pPr/>
              <a:t>‹nr.›</a:t>
            </a:fld>
            <a:endParaRPr lang="en-US"/>
          </a:p>
        </p:txBody>
      </p:sp>
      <p:pic>
        <p:nvPicPr>
          <p:cNvPr id="13" name="Afbeelding 12" descr="Afbeelding met schets, clipart, tekening, ontwerp&#10;&#10;Door AI gegenereerde inhoud is mogelijk onjuist.">
            <a:extLst>
              <a:ext uri="{FF2B5EF4-FFF2-40B4-BE49-F238E27FC236}">
                <a16:creationId xmlns:a16="http://schemas.microsoft.com/office/drawing/2014/main" id="{D9A159B2-4C34-2EC4-E14D-76C3B8D070F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54400" y="419100"/>
            <a:ext cx="1708914" cy="1782055"/>
          </a:xfrm>
          <a:prstGeom prst="rect">
            <a:avLst/>
          </a:prstGeom>
        </p:spPr>
      </p:pic>
      <p:sp>
        <p:nvSpPr>
          <p:cNvPr id="18" name="Tijdelijke aanduiding voor tekst 17">
            <a:extLst>
              <a:ext uri="{FF2B5EF4-FFF2-40B4-BE49-F238E27FC236}">
                <a16:creationId xmlns:a16="http://schemas.microsoft.com/office/drawing/2014/main" id="{7C42135F-3F30-95CA-1E9C-F64632FA004E}"/>
              </a:ext>
            </a:extLst>
          </p:cNvPr>
          <p:cNvSpPr>
            <a:spLocks noGrp="1"/>
          </p:cNvSpPr>
          <p:nvPr>
            <p:ph type="body" sz="quarter" idx="13" hasCustomPrompt="1"/>
          </p:nvPr>
        </p:nvSpPr>
        <p:spPr>
          <a:xfrm>
            <a:off x="7543800" y="5837231"/>
            <a:ext cx="9372600" cy="914400"/>
          </a:xfrm>
        </p:spPr>
        <p:txBody>
          <a:bodyPr>
            <a:noAutofit/>
          </a:bodyPr>
          <a:lstStyle>
            <a:lvl1pPr marL="0" indent="0">
              <a:buNone/>
              <a:defRPr sz="2000"/>
            </a:lvl1pPr>
          </a:lstStyle>
          <a:p>
            <a:pPr lvl="0"/>
            <a:r>
              <a:rPr lang="nl-BE" b="0" i="0" dirty="0" err="1">
                <a:effectLst/>
              </a:rPr>
              <a:t>consectetur</a:t>
            </a:r>
            <a:r>
              <a:rPr lang="nl-BE" b="0" i="0" dirty="0">
                <a:effectLst/>
              </a:rPr>
              <a:t> </a:t>
            </a:r>
            <a:r>
              <a:rPr lang="nl-BE" b="0" i="0" dirty="0" err="1">
                <a:effectLst/>
              </a:rPr>
              <a:t>adipisci</a:t>
            </a:r>
            <a:r>
              <a:rPr lang="nl-BE" b="0" i="0" dirty="0">
                <a:effectLst/>
              </a:rPr>
              <a:t> </a:t>
            </a:r>
            <a:r>
              <a:rPr lang="nl-BE" b="0" i="0" dirty="0" err="1">
                <a:effectLst/>
              </a:rPr>
              <a:t>elit</a:t>
            </a:r>
            <a:r>
              <a:rPr lang="nl-BE" b="0" i="0" dirty="0">
                <a:effectLst/>
              </a:rPr>
              <a:t>, </a:t>
            </a:r>
            <a:r>
              <a:rPr lang="nl-BE" b="0" i="0" dirty="0" err="1">
                <a:effectLst/>
              </a:rPr>
              <a:t>sed</a:t>
            </a:r>
            <a:r>
              <a:rPr lang="nl-BE" b="0" i="0" dirty="0">
                <a:effectLst/>
              </a:rPr>
              <a:t> </a:t>
            </a:r>
            <a:r>
              <a:rPr lang="nl-BE" b="0" i="0" dirty="0" err="1">
                <a:effectLst/>
              </a:rPr>
              <a:t>eiusmod</a:t>
            </a:r>
            <a:r>
              <a:rPr lang="nl-BE" b="0" i="0" dirty="0">
                <a:effectLst/>
              </a:rPr>
              <a:t> </a:t>
            </a:r>
            <a:r>
              <a:rPr lang="nl-BE" b="0" i="0" dirty="0" err="1">
                <a:effectLst/>
              </a:rPr>
              <a:t>tempor</a:t>
            </a:r>
            <a:r>
              <a:rPr lang="nl-BE" b="0" i="0" dirty="0">
                <a:effectLst/>
              </a:rPr>
              <a:t> </a:t>
            </a:r>
            <a:r>
              <a:rPr lang="nl-BE" b="0" i="0" dirty="0" err="1">
                <a:effectLst/>
              </a:rPr>
              <a:t>incidunt</a:t>
            </a:r>
            <a:r>
              <a:rPr lang="nl-BE" b="0" i="0" dirty="0">
                <a:effectLst/>
              </a:rPr>
              <a:t> ut </a:t>
            </a:r>
            <a:r>
              <a:rPr lang="nl-BE" b="0" i="0" dirty="0" err="1">
                <a:effectLst/>
              </a:rPr>
              <a:t>labore</a:t>
            </a:r>
            <a:r>
              <a:rPr lang="nl-BE" b="0" i="0" dirty="0">
                <a:effectLst/>
              </a:rPr>
              <a:t> et </a:t>
            </a:r>
            <a:r>
              <a:rPr lang="nl-BE" b="0" i="0" dirty="0" err="1">
                <a:effectLst/>
              </a:rPr>
              <a:t>dolore</a:t>
            </a:r>
            <a:r>
              <a:rPr lang="nl-BE" b="0" i="0" dirty="0">
                <a:effectLst/>
              </a:rPr>
              <a:t> magna </a:t>
            </a:r>
            <a:r>
              <a:rPr lang="nl-BE" b="0" i="0" dirty="0" err="1">
                <a:effectLst/>
              </a:rPr>
              <a:t>aliqua</a:t>
            </a:r>
            <a:r>
              <a:rPr lang="nl-BE" b="0" i="0" dirty="0">
                <a:effectLst/>
              </a:rPr>
              <a:t>. Ut </a:t>
            </a:r>
            <a:r>
              <a:rPr lang="nl-BE" b="0" i="0" dirty="0" err="1">
                <a:effectLst/>
              </a:rPr>
              <a:t>enim</a:t>
            </a:r>
            <a:r>
              <a:rPr lang="nl-BE" b="0" i="0" dirty="0">
                <a:effectLst/>
              </a:rPr>
              <a:t> ad </a:t>
            </a:r>
            <a:r>
              <a:rPr lang="nl-BE" b="0" i="0" dirty="0" err="1">
                <a:effectLst/>
              </a:rPr>
              <a:t>minim</a:t>
            </a:r>
            <a:r>
              <a:rPr lang="nl-BE" b="0" i="0" dirty="0">
                <a:effectLst/>
              </a:rPr>
              <a:t> </a:t>
            </a:r>
            <a:r>
              <a:rPr lang="nl-BE" b="0" i="0" dirty="0" err="1">
                <a:effectLst/>
              </a:rPr>
              <a:t>veniam</a:t>
            </a:r>
            <a:r>
              <a:rPr lang="nl-BE" b="0" i="0" dirty="0">
                <a:effectLst/>
              </a:rPr>
              <a:t>, </a:t>
            </a:r>
            <a:r>
              <a:rPr lang="nl-BE" b="1" i="0" dirty="0" err="1">
                <a:effectLst/>
              </a:rPr>
              <a:t>quis</a:t>
            </a:r>
            <a:r>
              <a:rPr lang="nl-BE" b="1" i="0" dirty="0">
                <a:effectLst/>
              </a:rPr>
              <a:t> </a:t>
            </a:r>
            <a:r>
              <a:rPr lang="nl-BE" b="1" i="0" dirty="0" err="1">
                <a:effectLst/>
              </a:rPr>
              <a:t>nostrum</a:t>
            </a:r>
            <a:r>
              <a:rPr lang="nl-BE" b="1" i="0" dirty="0">
                <a:effectLst/>
              </a:rPr>
              <a:t> </a:t>
            </a:r>
            <a:r>
              <a:rPr lang="nl-BE" b="1" i="0" dirty="0" err="1">
                <a:effectLst/>
              </a:rPr>
              <a:t>exercitationem</a:t>
            </a:r>
            <a:r>
              <a:rPr lang="nl-BE" b="0" i="0" dirty="0">
                <a:effectLst/>
              </a:rPr>
              <a:t> </a:t>
            </a:r>
            <a:r>
              <a:rPr lang="nl-BE" b="0" i="0" dirty="0" err="1">
                <a:effectLst/>
              </a:rPr>
              <a:t>ullam</a:t>
            </a:r>
            <a:r>
              <a:rPr lang="nl-BE" b="0" i="0" dirty="0">
                <a:effectLst/>
              </a:rPr>
              <a:t> </a:t>
            </a:r>
            <a:r>
              <a:rPr lang="nl-BE" b="0" i="0" dirty="0" err="1">
                <a:effectLst/>
              </a:rPr>
              <a:t>corporis</a:t>
            </a:r>
            <a:r>
              <a:rPr lang="nl-BE" b="0" i="0" dirty="0">
                <a:effectLst/>
              </a:rPr>
              <a:t> </a:t>
            </a:r>
            <a:r>
              <a:rPr lang="nl-BE" b="0" i="0" dirty="0" err="1">
                <a:effectLst/>
              </a:rPr>
              <a:t>suscipit</a:t>
            </a:r>
            <a:r>
              <a:rPr lang="nl-BE" b="0" i="0" dirty="0">
                <a:effectLst/>
              </a:rPr>
              <a:t> </a:t>
            </a:r>
            <a:r>
              <a:rPr lang="nl-BE" b="0" i="0" dirty="0" err="1">
                <a:effectLst/>
              </a:rPr>
              <a:t>laboriosam</a:t>
            </a:r>
            <a:endParaRPr lang="nl-BE" dirty="0"/>
          </a:p>
        </p:txBody>
      </p:sp>
      <p:sp>
        <p:nvSpPr>
          <p:cNvPr id="21" name="Tijdelijke aanduiding voor tekst 42">
            <a:extLst>
              <a:ext uri="{FF2B5EF4-FFF2-40B4-BE49-F238E27FC236}">
                <a16:creationId xmlns:a16="http://schemas.microsoft.com/office/drawing/2014/main" id="{A59C2781-56FD-92A1-5CAE-1779AD0E3E45}"/>
              </a:ext>
            </a:extLst>
          </p:cNvPr>
          <p:cNvSpPr>
            <a:spLocks noGrp="1"/>
          </p:cNvSpPr>
          <p:nvPr>
            <p:ph type="body" sz="quarter" idx="20" hasCustomPrompt="1"/>
          </p:nvPr>
        </p:nvSpPr>
        <p:spPr>
          <a:xfrm>
            <a:off x="7553325" y="5154588"/>
            <a:ext cx="4818430" cy="319713"/>
          </a:xfrm>
        </p:spPr>
        <p:txBody>
          <a:bodyPr anchor="t">
            <a:normAutofit/>
          </a:bodyPr>
          <a:lstStyle>
            <a:lvl1pPr marL="0" indent="0">
              <a:buNone/>
              <a:defRPr sz="2400" b="1">
                <a:solidFill>
                  <a:srgbClr val="0C5742"/>
                </a:solidFill>
                <a:latin typeface="Montserrat" panose="00000500000000000000" pitchFamily="2" charset="0"/>
              </a:defRPr>
            </a:lvl1pPr>
          </a:lstStyle>
          <a:p>
            <a:pPr lvl="0"/>
            <a:r>
              <a:rPr lang="nl-BE" dirty="0"/>
              <a:t>Alinea 3</a:t>
            </a:r>
          </a:p>
        </p:txBody>
      </p:sp>
      <p:sp>
        <p:nvSpPr>
          <p:cNvPr id="26" name="Tijdelijke aanduiding voor afbeelding 24">
            <a:extLst>
              <a:ext uri="{FF2B5EF4-FFF2-40B4-BE49-F238E27FC236}">
                <a16:creationId xmlns:a16="http://schemas.microsoft.com/office/drawing/2014/main" id="{F355FCE7-7752-5134-69DA-E10A7495F9A5}"/>
              </a:ext>
            </a:extLst>
          </p:cNvPr>
          <p:cNvSpPr>
            <a:spLocks noGrp="1"/>
          </p:cNvSpPr>
          <p:nvPr>
            <p:ph type="pic" sz="quarter" idx="31"/>
          </p:nvPr>
        </p:nvSpPr>
        <p:spPr>
          <a:xfrm>
            <a:off x="5372100" y="5154588"/>
            <a:ext cx="1647251" cy="797983"/>
          </a:xfrm>
        </p:spPr>
        <p:txBody>
          <a:bodyPr>
            <a:normAutofit/>
          </a:bodyPr>
          <a:lstStyle>
            <a:lvl1pPr>
              <a:defRPr sz="4000"/>
            </a:lvl1pPr>
          </a:lstStyle>
          <a:p>
            <a:endParaRPr lang="nl-BE"/>
          </a:p>
        </p:txBody>
      </p:sp>
      <p:sp>
        <p:nvSpPr>
          <p:cNvPr id="3" name="Tijdelijke aanduiding voor tekst 17">
            <a:extLst>
              <a:ext uri="{FF2B5EF4-FFF2-40B4-BE49-F238E27FC236}">
                <a16:creationId xmlns:a16="http://schemas.microsoft.com/office/drawing/2014/main" id="{1F66E41D-D7E0-210B-BE49-988BCC66CAD6}"/>
              </a:ext>
            </a:extLst>
          </p:cNvPr>
          <p:cNvSpPr>
            <a:spLocks noGrp="1"/>
          </p:cNvSpPr>
          <p:nvPr>
            <p:ph type="body" sz="quarter" idx="32" hasCustomPrompt="1"/>
          </p:nvPr>
        </p:nvSpPr>
        <p:spPr>
          <a:xfrm>
            <a:off x="7562850" y="1280256"/>
            <a:ext cx="9372600" cy="914400"/>
          </a:xfrm>
        </p:spPr>
        <p:txBody>
          <a:bodyPr>
            <a:noAutofit/>
          </a:bodyPr>
          <a:lstStyle>
            <a:lvl1pPr marL="0" indent="0">
              <a:buNone/>
              <a:defRPr sz="2000"/>
            </a:lvl1pPr>
          </a:lstStyle>
          <a:p>
            <a:pPr lvl="0"/>
            <a:r>
              <a:rPr lang="nl-BE" b="0" i="0" dirty="0" err="1">
                <a:effectLst/>
              </a:rPr>
              <a:t>consectetur</a:t>
            </a:r>
            <a:r>
              <a:rPr lang="nl-BE" b="0" i="0" dirty="0">
                <a:effectLst/>
              </a:rPr>
              <a:t> </a:t>
            </a:r>
            <a:r>
              <a:rPr lang="nl-BE" b="0" i="0" dirty="0" err="1">
                <a:effectLst/>
              </a:rPr>
              <a:t>adipisci</a:t>
            </a:r>
            <a:r>
              <a:rPr lang="nl-BE" b="0" i="0" dirty="0">
                <a:effectLst/>
              </a:rPr>
              <a:t> </a:t>
            </a:r>
            <a:r>
              <a:rPr lang="nl-BE" b="0" i="0" dirty="0" err="1">
                <a:effectLst/>
              </a:rPr>
              <a:t>elit</a:t>
            </a:r>
            <a:r>
              <a:rPr lang="nl-BE" b="0" i="0" dirty="0">
                <a:effectLst/>
              </a:rPr>
              <a:t>, </a:t>
            </a:r>
            <a:r>
              <a:rPr lang="nl-BE" b="0" i="0" dirty="0" err="1">
                <a:effectLst/>
              </a:rPr>
              <a:t>sed</a:t>
            </a:r>
            <a:r>
              <a:rPr lang="nl-BE" b="0" i="0" dirty="0">
                <a:effectLst/>
              </a:rPr>
              <a:t> </a:t>
            </a:r>
            <a:r>
              <a:rPr lang="nl-BE" b="0" i="0" dirty="0" err="1">
                <a:effectLst/>
              </a:rPr>
              <a:t>eiusmod</a:t>
            </a:r>
            <a:r>
              <a:rPr lang="nl-BE" b="0" i="0" dirty="0">
                <a:effectLst/>
              </a:rPr>
              <a:t> </a:t>
            </a:r>
            <a:r>
              <a:rPr lang="nl-BE" b="0" i="0" dirty="0" err="1">
                <a:effectLst/>
              </a:rPr>
              <a:t>tempor</a:t>
            </a:r>
            <a:r>
              <a:rPr lang="nl-BE" b="0" i="0" dirty="0">
                <a:effectLst/>
              </a:rPr>
              <a:t> </a:t>
            </a:r>
            <a:r>
              <a:rPr lang="nl-BE" b="0" i="0" dirty="0" err="1">
                <a:effectLst/>
              </a:rPr>
              <a:t>incidunt</a:t>
            </a:r>
            <a:r>
              <a:rPr lang="nl-BE" b="0" i="0" dirty="0">
                <a:effectLst/>
              </a:rPr>
              <a:t> ut </a:t>
            </a:r>
            <a:r>
              <a:rPr lang="nl-BE" b="0" i="0" dirty="0" err="1">
                <a:effectLst/>
              </a:rPr>
              <a:t>labore</a:t>
            </a:r>
            <a:r>
              <a:rPr lang="nl-BE" b="0" i="0" dirty="0">
                <a:effectLst/>
              </a:rPr>
              <a:t> et </a:t>
            </a:r>
            <a:r>
              <a:rPr lang="nl-BE" b="0" i="0" dirty="0" err="1">
                <a:effectLst/>
              </a:rPr>
              <a:t>dolore</a:t>
            </a:r>
            <a:r>
              <a:rPr lang="nl-BE" b="0" i="0" dirty="0">
                <a:effectLst/>
              </a:rPr>
              <a:t> magna </a:t>
            </a:r>
            <a:r>
              <a:rPr lang="nl-BE" b="0" i="0" dirty="0" err="1">
                <a:effectLst/>
              </a:rPr>
              <a:t>aliqua</a:t>
            </a:r>
            <a:r>
              <a:rPr lang="nl-BE" b="0" i="0" dirty="0">
                <a:effectLst/>
              </a:rPr>
              <a:t>. Ut </a:t>
            </a:r>
            <a:r>
              <a:rPr lang="nl-BE" b="0" i="0" dirty="0" err="1">
                <a:effectLst/>
              </a:rPr>
              <a:t>enim</a:t>
            </a:r>
            <a:r>
              <a:rPr lang="nl-BE" b="0" i="0" dirty="0">
                <a:effectLst/>
              </a:rPr>
              <a:t> ad </a:t>
            </a:r>
            <a:r>
              <a:rPr lang="nl-BE" b="0" i="0" dirty="0" err="1">
                <a:effectLst/>
              </a:rPr>
              <a:t>minim</a:t>
            </a:r>
            <a:r>
              <a:rPr lang="nl-BE" b="0" i="0" dirty="0">
                <a:effectLst/>
              </a:rPr>
              <a:t> </a:t>
            </a:r>
            <a:r>
              <a:rPr lang="nl-BE" b="0" i="0" dirty="0" err="1">
                <a:effectLst/>
              </a:rPr>
              <a:t>veniam</a:t>
            </a:r>
            <a:r>
              <a:rPr lang="nl-BE" b="0" i="0" dirty="0">
                <a:effectLst/>
              </a:rPr>
              <a:t>, </a:t>
            </a:r>
            <a:r>
              <a:rPr lang="nl-BE" b="1" i="0" dirty="0" err="1">
                <a:effectLst/>
              </a:rPr>
              <a:t>quis</a:t>
            </a:r>
            <a:r>
              <a:rPr lang="nl-BE" b="1" i="0" dirty="0">
                <a:effectLst/>
              </a:rPr>
              <a:t> </a:t>
            </a:r>
            <a:r>
              <a:rPr lang="nl-BE" b="1" i="0" dirty="0" err="1">
                <a:effectLst/>
              </a:rPr>
              <a:t>nostrum</a:t>
            </a:r>
            <a:r>
              <a:rPr lang="nl-BE" b="1" i="0" dirty="0">
                <a:effectLst/>
              </a:rPr>
              <a:t> </a:t>
            </a:r>
            <a:r>
              <a:rPr lang="nl-BE" b="1" i="0" dirty="0" err="1">
                <a:effectLst/>
              </a:rPr>
              <a:t>exercitationem</a:t>
            </a:r>
            <a:r>
              <a:rPr lang="nl-BE" b="0" i="0" dirty="0">
                <a:effectLst/>
              </a:rPr>
              <a:t> </a:t>
            </a:r>
            <a:r>
              <a:rPr lang="nl-BE" b="0" i="0" dirty="0" err="1">
                <a:effectLst/>
              </a:rPr>
              <a:t>ullam</a:t>
            </a:r>
            <a:r>
              <a:rPr lang="nl-BE" b="0" i="0" dirty="0">
                <a:effectLst/>
              </a:rPr>
              <a:t> </a:t>
            </a:r>
            <a:r>
              <a:rPr lang="nl-BE" b="0" i="0" dirty="0" err="1">
                <a:effectLst/>
              </a:rPr>
              <a:t>corporis</a:t>
            </a:r>
            <a:r>
              <a:rPr lang="nl-BE" b="0" i="0" dirty="0">
                <a:effectLst/>
              </a:rPr>
              <a:t> </a:t>
            </a:r>
            <a:r>
              <a:rPr lang="nl-BE" b="0" i="0" dirty="0" err="1">
                <a:effectLst/>
              </a:rPr>
              <a:t>suscipit</a:t>
            </a:r>
            <a:r>
              <a:rPr lang="nl-BE" b="0" i="0" dirty="0">
                <a:effectLst/>
              </a:rPr>
              <a:t> </a:t>
            </a:r>
            <a:r>
              <a:rPr lang="nl-BE" b="0" i="0" dirty="0" err="1">
                <a:effectLst/>
              </a:rPr>
              <a:t>laboriosam</a:t>
            </a:r>
            <a:endParaRPr lang="nl-BE" dirty="0"/>
          </a:p>
        </p:txBody>
      </p:sp>
      <p:sp>
        <p:nvSpPr>
          <p:cNvPr id="7" name="Tijdelijke aanduiding voor tekst 42">
            <a:extLst>
              <a:ext uri="{FF2B5EF4-FFF2-40B4-BE49-F238E27FC236}">
                <a16:creationId xmlns:a16="http://schemas.microsoft.com/office/drawing/2014/main" id="{E631D404-1353-65FB-A3A6-81A1242307E9}"/>
              </a:ext>
            </a:extLst>
          </p:cNvPr>
          <p:cNvSpPr>
            <a:spLocks noGrp="1"/>
          </p:cNvSpPr>
          <p:nvPr>
            <p:ph type="body" sz="quarter" idx="33" hasCustomPrompt="1"/>
          </p:nvPr>
        </p:nvSpPr>
        <p:spPr>
          <a:xfrm>
            <a:off x="7553325" y="677070"/>
            <a:ext cx="4818430" cy="319713"/>
          </a:xfrm>
        </p:spPr>
        <p:txBody>
          <a:bodyPr anchor="t">
            <a:normAutofit/>
          </a:bodyPr>
          <a:lstStyle>
            <a:lvl1pPr marL="0" indent="0">
              <a:buNone/>
              <a:defRPr sz="2400" b="1">
                <a:solidFill>
                  <a:srgbClr val="0C5742"/>
                </a:solidFill>
                <a:latin typeface="Montserrat" panose="00000500000000000000" pitchFamily="2" charset="0"/>
              </a:defRPr>
            </a:lvl1pPr>
          </a:lstStyle>
          <a:p>
            <a:pPr lvl="0"/>
            <a:r>
              <a:rPr lang="nl-BE" dirty="0"/>
              <a:t>Alinea 1</a:t>
            </a:r>
          </a:p>
        </p:txBody>
      </p:sp>
      <p:sp>
        <p:nvSpPr>
          <p:cNvPr id="8" name="Tijdelijke aanduiding voor afbeelding 24">
            <a:extLst>
              <a:ext uri="{FF2B5EF4-FFF2-40B4-BE49-F238E27FC236}">
                <a16:creationId xmlns:a16="http://schemas.microsoft.com/office/drawing/2014/main" id="{4A1E7B9B-819D-DE70-1003-2A181D429327}"/>
              </a:ext>
            </a:extLst>
          </p:cNvPr>
          <p:cNvSpPr>
            <a:spLocks noGrp="1"/>
          </p:cNvSpPr>
          <p:nvPr>
            <p:ph type="pic" sz="quarter" idx="34"/>
          </p:nvPr>
        </p:nvSpPr>
        <p:spPr>
          <a:xfrm>
            <a:off x="5372100" y="714878"/>
            <a:ext cx="1647251" cy="797983"/>
          </a:xfrm>
        </p:spPr>
        <p:txBody>
          <a:bodyPr>
            <a:normAutofit/>
          </a:bodyPr>
          <a:lstStyle>
            <a:lvl1pPr>
              <a:defRPr sz="4000"/>
            </a:lvl1pPr>
          </a:lstStyle>
          <a:p>
            <a:endParaRPr lang="nl-BE"/>
          </a:p>
        </p:txBody>
      </p:sp>
      <p:sp>
        <p:nvSpPr>
          <p:cNvPr id="9" name="Tijdelijke aanduiding voor tekst 17">
            <a:extLst>
              <a:ext uri="{FF2B5EF4-FFF2-40B4-BE49-F238E27FC236}">
                <a16:creationId xmlns:a16="http://schemas.microsoft.com/office/drawing/2014/main" id="{4E284CC9-E794-F269-FCEC-CF469D30A381}"/>
              </a:ext>
            </a:extLst>
          </p:cNvPr>
          <p:cNvSpPr>
            <a:spLocks noGrp="1"/>
          </p:cNvSpPr>
          <p:nvPr>
            <p:ph type="body" sz="quarter" idx="35" hasCustomPrompt="1"/>
          </p:nvPr>
        </p:nvSpPr>
        <p:spPr>
          <a:xfrm>
            <a:off x="7553325" y="3420058"/>
            <a:ext cx="9372600" cy="914400"/>
          </a:xfrm>
        </p:spPr>
        <p:txBody>
          <a:bodyPr>
            <a:noAutofit/>
          </a:bodyPr>
          <a:lstStyle>
            <a:lvl1pPr marL="0" indent="0">
              <a:buNone/>
              <a:defRPr sz="2000"/>
            </a:lvl1pPr>
          </a:lstStyle>
          <a:p>
            <a:pPr lvl="0"/>
            <a:r>
              <a:rPr lang="nl-BE" b="0" i="0" dirty="0" err="1">
                <a:effectLst/>
              </a:rPr>
              <a:t>consectetur</a:t>
            </a:r>
            <a:r>
              <a:rPr lang="nl-BE" b="0" i="0" dirty="0">
                <a:effectLst/>
              </a:rPr>
              <a:t> </a:t>
            </a:r>
            <a:r>
              <a:rPr lang="nl-BE" b="0" i="0" dirty="0" err="1">
                <a:effectLst/>
              </a:rPr>
              <a:t>adipisci</a:t>
            </a:r>
            <a:r>
              <a:rPr lang="nl-BE" b="0" i="0" dirty="0">
                <a:effectLst/>
              </a:rPr>
              <a:t> </a:t>
            </a:r>
            <a:r>
              <a:rPr lang="nl-BE" b="0" i="0" dirty="0" err="1">
                <a:effectLst/>
              </a:rPr>
              <a:t>elit</a:t>
            </a:r>
            <a:r>
              <a:rPr lang="nl-BE" b="0" i="0" dirty="0">
                <a:effectLst/>
              </a:rPr>
              <a:t>, </a:t>
            </a:r>
            <a:r>
              <a:rPr lang="nl-BE" b="0" i="0" dirty="0" err="1">
                <a:effectLst/>
              </a:rPr>
              <a:t>sed</a:t>
            </a:r>
            <a:r>
              <a:rPr lang="nl-BE" b="0" i="0" dirty="0">
                <a:effectLst/>
              </a:rPr>
              <a:t> </a:t>
            </a:r>
            <a:r>
              <a:rPr lang="nl-BE" b="0" i="0" dirty="0" err="1">
                <a:effectLst/>
              </a:rPr>
              <a:t>eiusmod</a:t>
            </a:r>
            <a:r>
              <a:rPr lang="nl-BE" b="0" i="0" dirty="0">
                <a:effectLst/>
              </a:rPr>
              <a:t> </a:t>
            </a:r>
            <a:r>
              <a:rPr lang="nl-BE" b="0" i="0" dirty="0" err="1">
                <a:effectLst/>
              </a:rPr>
              <a:t>tempor</a:t>
            </a:r>
            <a:r>
              <a:rPr lang="nl-BE" b="0" i="0" dirty="0">
                <a:effectLst/>
              </a:rPr>
              <a:t> </a:t>
            </a:r>
            <a:r>
              <a:rPr lang="nl-BE" b="0" i="0" dirty="0" err="1">
                <a:effectLst/>
              </a:rPr>
              <a:t>incidunt</a:t>
            </a:r>
            <a:r>
              <a:rPr lang="nl-BE" b="0" i="0" dirty="0">
                <a:effectLst/>
              </a:rPr>
              <a:t> ut </a:t>
            </a:r>
            <a:r>
              <a:rPr lang="nl-BE" b="0" i="0" dirty="0" err="1">
                <a:effectLst/>
              </a:rPr>
              <a:t>labore</a:t>
            </a:r>
            <a:r>
              <a:rPr lang="nl-BE" b="0" i="0" dirty="0">
                <a:effectLst/>
              </a:rPr>
              <a:t> et </a:t>
            </a:r>
            <a:r>
              <a:rPr lang="nl-BE" b="0" i="0" dirty="0" err="1">
                <a:effectLst/>
              </a:rPr>
              <a:t>dolore</a:t>
            </a:r>
            <a:r>
              <a:rPr lang="nl-BE" b="0" i="0" dirty="0">
                <a:effectLst/>
              </a:rPr>
              <a:t> magna </a:t>
            </a:r>
            <a:r>
              <a:rPr lang="nl-BE" b="0" i="0" dirty="0" err="1">
                <a:effectLst/>
              </a:rPr>
              <a:t>aliqua</a:t>
            </a:r>
            <a:r>
              <a:rPr lang="nl-BE" b="0" i="0" dirty="0">
                <a:effectLst/>
              </a:rPr>
              <a:t>. Ut </a:t>
            </a:r>
            <a:r>
              <a:rPr lang="nl-BE" b="0" i="0" dirty="0" err="1">
                <a:effectLst/>
              </a:rPr>
              <a:t>enim</a:t>
            </a:r>
            <a:r>
              <a:rPr lang="nl-BE" b="0" i="0" dirty="0">
                <a:effectLst/>
              </a:rPr>
              <a:t> ad </a:t>
            </a:r>
            <a:r>
              <a:rPr lang="nl-BE" b="0" i="0" dirty="0" err="1">
                <a:effectLst/>
              </a:rPr>
              <a:t>minim</a:t>
            </a:r>
            <a:r>
              <a:rPr lang="nl-BE" b="0" i="0" dirty="0">
                <a:effectLst/>
              </a:rPr>
              <a:t> </a:t>
            </a:r>
            <a:r>
              <a:rPr lang="nl-BE" b="0" i="0" dirty="0" err="1">
                <a:effectLst/>
              </a:rPr>
              <a:t>veniam</a:t>
            </a:r>
            <a:r>
              <a:rPr lang="nl-BE" b="0" i="0" dirty="0">
                <a:effectLst/>
              </a:rPr>
              <a:t>, </a:t>
            </a:r>
            <a:r>
              <a:rPr lang="nl-BE" b="1" i="0" dirty="0" err="1">
                <a:effectLst/>
              </a:rPr>
              <a:t>quis</a:t>
            </a:r>
            <a:r>
              <a:rPr lang="nl-BE" b="1" i="0" dirty="0">
                <a:effectLst/>
              </a:rPr>
              <a:t> </a:t>
            </a:r>
            <a:r>
              <a:rPr lang="nl-BE" b="1" i="0" dirty="0" err="1">
                <a:effectLst/>
              </a:rPr>
              <a:t>nostrum</a:t>
            </a:r>
            <a:r>
              <a:rPr lang="nl-BE" b="1" i="0" dirty="0">
                <a:effectLst/>
              </a:rPr>
              <a:t> </a:t>
            </a:r>
            <a:r>
              <a:rPr lang="nl-BE" b="1" i="0" dirty="0" err="1">
                <a:effectLst/>
              </a:rPr>
              <a:t>exercitationem</a:t>
            </a:r>
            <a:r>
              <a:rPr lang="nl-BE" b="0" i="0" dirty="0">
                <a:effectLst/>
              </a:rPr>
              <a:t> </a:t>
            </a:r>
            <a:r>
              <a:rPr lang="nl-BE" b="0" i="0" dirty="0" err="1">
                <a:effectLst/>
              </a:rPr>
              <a:t>ullam</a:t>
            </a:r>
            <a:r>
              <a:rPr lang="nl-BE" b="0" i="0" dirty="0">
                <a:effectLst/>
              </a:rPr>
              <a:t> </a:t>
            </a:r>
            <a:r>
              <a:rPr lang="nl-BE" b="0" i="0" dirty="0" err="1">
                <a:effectLst/>
              </a:rPr>
              <a:t>corporis</a:t>
            </a:r>
            <a:r>
              <a:rPr lang="nl-BE" b="0" i="0" dirty="0">
                <a:effectLst/>
              </a:rPr>
              <a:t> </a:t>
            </a:r>
            <a:r>
              <a:rPr lang="nl-BE" b="0" i="0" dirty="0" err="1">
                <a:effectLst/>
              </a:rPr>
              <a:t>suscipit</a:t>
            </a:r>
            <a:r>
              <a:rPr lang="nl-BE" b="0" i="0" dirty="0">
                <a:effectLst/>
              </a:rPr>
              <a:t> </a:t>
            </a:r>
            <a:r>
              <a:rPr lang="nl-BE" b="0" i="0" dirty="0" err="1">
                <a:effectLst/>
              </a:rPr>
              <a:t>laboriosam</a:t>
            </a:r>
            <a:endParaRPr lang="nl-BE" dirty="0"/>
          </a:p>
        </p:txBody>
      </p:sp>
      <p:sp>
        <p:nvSpPr>
          <p:cNvPr id="10" name="Tijdelijke aanduiding voor tekst 42">
            <a:extLst>
              <a:ext uri="{FF2B5EF4-FFF2-40B4-BE49-F238E27FC236}">
                <a16:creationId xmlns:a16="http://schemas.microsoft.com/office/drawing/2014/main" id="{AD1874BC-23A1-79FD-4BE2-6A68382069C0}"/>
              </a:ext>
            </a:extLst>
          </p:cNvPr>
          <p:cNvSpPr>
            <a:spLocks noGrp="1"/>
          </p:cNvSpPr>
          <p:nvPr>
            <p:ph type="body" sz="quarter" idx="36" hasCustomPrompt="1"/>
          </p:nvPr>
        </p:nvSpPr>
        <p:spPr>
          <a:xfrm>
            <a:off x="7553325" y="2816872"/>
            <a:ext cx="4818430" cy="319713"/>
          </a:xfrm>
        </p:spPr>
        <p:txBody>
          <a:bodyPr anchor="t">
            <a:normAutofit/>
          </a:bodyPr>
          <a:lstStyle>
            <a:lvl1pPr marL="0" indent="0">
              <a:buNone/>
              <a:defRPr sz="2400" b="1">
                <a:solidFill>
                  <a:srgbClr val="0C5742"/>
                </a:solidFill>
                <a:latin typeface="Montserrat" panose="00000500000000000000" pitchFamily="2" charset="0"/>
              </a:defRPr>
            </a:lvl1pPr>
          </a:lstStyle>
          <a:p>
            <a:pPr lvl="0"/>
            <a:r>
              <a:rPr lang="nl-BE" dirty="0"/>
              <a:t>Alinea 2</a:t>
            </a:r>
          </a:p>
        </p:txBody>
      </p:sp>
      <p:sp>
        <p:nvSpPr>
          <p:cNvPr id="11" name="Tijdelijke aanduiding voor afbeelding 24">
            <a:extLst>
              <a:ext uri="{FF2B5EF4-FFF2-40B4-BE49-F238E27FC236}">
                <a16:creationId xmlns:a16="http://schemas.microsoft.com/office/drawing/2014/main" id="{C11FD94F-0D41-7F50-73B7-7831D27CD7DB}"/>
              </a:ext>
            </a:extLst>
          </p:cNvPr>
          <p:cNvSpPr>
            <a:spLocks noGrp="1"/>
          </p:cNvSpPr>
          <p:nvPr>
            <p:ph type="pic" sz="quarter" idx="37"/>
          </p:nvPr>
        </p:nvSpPr>
        <p:spPr>
          <a:xfrm>
            <a:off x="5372100" y="2816872"/>
            <a:ext cx="1647251" cy="797983"/>
          </a:xfrm>
        </p:spPr>
        <p:txBody>
          <a:bodyPr>
            <a:normAutofit/>
          </a:bodyPr>
          <a:lstStyle>
            <a:lvl1pPr>
              <a:defRPr sz="4000"/>
            </a:lvl1pPr>
          </a:lstStyle>
          <a:p>
            <a:endParaRPr lang="nl-BE"/>
          </a:p>
        </p:txBody>
      </p:sp>
      <p:sp>
        <p:nvSpPr>
          <p:cNvPr id="12" name="Tijdelijke aanduiding voor tekst 42">
            <a:extLst>
              <a:ext uri="{FF2B5EF4-FFF2-40B4-BE49-F238E27FC236}">
                <a16:creationId xmlns:a16="http://schemas.microsoft.com/office/drawing/2014/main" id="{84620943-2D77-FD84-AFF3-927B5FBBDBE8}"/>
              </a:ext>
            </a:extLst>
          </p:cNvPr>
          <p:cNvSpPr>
            <a:spLocks noGrp="1"/>
          </p:cNvSpPr>
          <p:nvPr>
            <p:ph type="body" sz="quarter" idx="38" hasCustomPrompt="1"/>
          </p:nvPr>
        </p:nvSpPr>
        <p:spPr>
          <a:xfrm>
            <a:off x="7496175" y="7448857"/>
            <a:ext cx="4818430" cy="319713"/>
          </a:xfrm>
        </p:spPr>
        <p:txBody>
          <a:bodyPr anchor="t">
            <a:normAutofit/>
          </a:bodyPr>
          <a:lstStyle>
            <a:lvl1pPr marL="0" indent="0">
              <a:buNone/>
              <a:defRPr sz="2400" b="1">
                <a:solidFill>
                  <a:srgbClr val="0C5742"/>
                </a:solidFill>
                <a:latin typeface="Montserrat" panose="00000500000000000000" pitchFamily="2" charset="0"/>
              </a:defRPr>
            </a:lvl1pPr>
          </a:lstStyle>
          <a:p>
            <a:pPr lvl="0"/>
            <a:r>
              <a:rPr lang="nl-BE" dirty="0"/>
              <a:t>Alinea 4</a:t>
            </a:r>
          </a:p>
        </p:txBody>
      </p:sp>
      <p:sp>
        <p:nvSpPr>
          <p:cNvPr id="14" name="Tijdelijke aanduiding voor afbeelding 24">
            <a:extLst>
              <a:ext uri="{FF2B5EF4-FFF2-40B4-BE49-F238E27FC236}">
                <a16:creationId xmlns:a16="http://schemas.microsoft.com/office/drawing/2014/main" id="{501882BB-C00F-297D-DC1D-A6C28EDADDF7}"/>
              </a:ext>
            </a:extLst>
          </p:cNvPr>
          <p:cNvSpPr>
            <a:spLocks noGrp="1"/>
          </p:cNvSpPr>
          <p:nvPr>
            <p:ph type="pic" sz="quarter" idx="39"/>
          </p:nvPr>
        </p:nvSpPr>
        <p:spPr>
          <a:xfrm>
            <a:off x="5314950" y="7448857"/>
            <a:ext cx="1647251" cy="797983"/>
          </a:xfrm>
        </p:spPr>
        <p:txBody>
          <a:bodyPr>
            <a:normAutofit/>
          </a:bodyPr>
          <a:lstStyle>
            <a:lvl1pPr>
              <a:defRPr sz="4000"/>
            </a:lvl1pPr>
          </a:lstStyle>
          <a:p>
            <a:endParaRPr lang="nl-BE"/>
          </a:p>
        </p:txBody>
      </p:sp>
      <p:sp>
        <p:nvSpPr>
          <p:cNvPr id="15" name="Tijdelijke aanduiding voor tekst 17">
            <a:extLst>
              <a:ext uri="{FF2B5EF4-FFF2-40B4-BE49-F238E27FC236}">
                <a16:creationId xmlns:a16="http://schemas.microsoft.com/office/drawing/2014/main" id="{D29F075B-D495-5D10-C409-6CC9034AE316}"/>
              </a:ext>
            </a:extLst>
          </p:cNvPr>
          <p:cNvSpPr>
            <a:spLocks noGrp="1"/>
          </p:cNvSpPr>
          <p:nvPr>
            <p:ph type="body" sz="quarter" idx="40" hasCustomPrompt="1"/>
          </p:nvPr>
        </p:nvSpPr>
        <p:spPr>
          <a:xfrm>
            <a:off x="7496175" y="8194348"/>
            <a:ext cx="9372600" cy="914400"/>
          </a:xfrm>
        </p:spPr>
        <p:txBody>
          <a:bodyPr>
            <a:noAutofit/>
          </a:bodyPr>
          <a:lstStyle>
            <a:lvl1pPr marL="0" indent="0">
              <a:buNone/>
              <a:defRPr sz="2000"/>
            </a:lvl1pPr>
          </a:lstStyle>
          <a:p>
            <a:pPr lvl="0"/>
            <a:r>
              <a:rPr lang="nl-BE" b="0" i="0" dirty="0" err="1">
                <a:effectLst/>
              </a:rPr>
              <a:t>consectetur</a:t>
            </a:r>
            <a:r>
              <a:rPr lang="nl-BE" b="0" i="0" dirty="0">
                <a:effectLst/>
              </a:rPr>
              <a:t> </a:t>
            </a:r>
            <a:r>
              <a:rPr lang="nl-BE" b="0" i="0" dirty="0" err="1">
                <a:effectLst/>
              </a:rPr>
              <a:t>adipisci</a:t>
            </a:r>
            <a:r>
              <a:rPr lang="nl-BE" b="0" i="0" dirty="0">
                <a:effectLst/>
              </a:rPr>
              <a:t> </a:t>
            </a:r>
            <a:r>
              <a:rPr lang="nl-BE" b="0" i="0" dirty="0" err="1">
                <a:effectLst/>
              </a:rPr>
              <a:t>elit</a:t>
            </a:r>
            <a:r>
              <a:rPr lang="nl-BE" b="0" i="0" dirty="0">
                <a:effectLst/>
              </a:rPr>
              <a:t>, </a:t>
            </a:r>
            <a:r>
              <a:rPr lang="nl-BE" b="0" i="0" dirty="0" err="1">
                <a:effectLst/>
              </a:rPr>
              <a:t>sed</a:t>
            </a:r>
            <a:r>
              <a:rPr lang="nl-BE" b="0" i="0" dirty="0">
                <a:effectLst/>
              </a:rPr>
              <a:t> </a:t>
            </a:r>
            <a:r>
              <a:rPr lang="nl-BE" b="0" i="0" dirty="0" err="1">
                <a:effectLst/>
              </a:rPr>
              <a:t>eiusmod</a:t>
            </a:r>
            <a:r>
              <a:rPr lang="nl-BE" b="0" i="0" dirty="0">
                <a:effectLst/>
              </a:rPr>
              <a:t> </a:t>
            </a:r>
            <a:r>
              <a:rPr lang="nl-BE" b="0" i="0" dirty="0" err="1">
                <a:effectLst/>
              </a:rPr>
              <a:t>tempor</a:t>
            </a:r>
            <a:r>
              <a:rPr lang="nl-BE" b="0" i="0" dirty="0">
                <a:effectLst/>
              </a:rPr>
              <a:t> </a:t>
            </a:r>
            <a:r>
              <a:rPr lang="nl-BE" b="0" i="0" dirty="0" err="1">
                <a:effectLst/>
              </a:rPr>
              <a:t>incidunt</a:t>
            </a:r>
            <a:r>
              <a:rPr lang="nl-BE" b="0" i="0" dirty="0">
                <a:effectLst/>
              </a:rPr>
              <a:t> ut </a:t>
            </a:r>
            <a:r>
              <a:rPr lang="nl-BE" b="0" i="0" dirty="0" err="1">
                <a:effectLst/>
              </a:rPr>
              <a:t>labore</a:t>
            </a:r>
            <a:r>
              <a:rPr lang="nl-BE" b="0" i="0" dirty="0">
                <a:effectLst/>
              </a:rPr>
              <a:t> et </a:t>
            </a:r>
            <a:r>
              <a:rPr lang="nl-BE" b="0" i="0" dirty="0" err="1">
                <a:effectLst/>
              </a:rPr>
              <a:t>dolore</a:t>
            </a:r>
            <a:r>
              <a:rPr lang="nl-BE" b="0" i="0" dirty="0">
                <a:effectLst/>
              </a:rPr>
              <a:t> magna </a:t>
            </a:r>
            <a:r>
              <a:rPr lang="nl-BE" b="0" i="0" dirty="0" err="1">
                <a:effectLst/>
              </a:rPr>
              <a:t>aliqua</a:t>
            </a:r>
            <a:r>
              <a:rPr lang="nl-BE" b="0" i="0" dirty="0">
                <a:effectLst/>
              </a:rPr>
              <a:t>. Ut </a:t>
            </a:r>
            <a:r>
              <a:rPr lang="nl-BE" b="0" i="0" dirty="0" err="1">
                <a:effectLst/>
              </a:rPr>
              <a:t>enim</a:t>
            </a:r>
            <a:r>
              <a:rPr lang="nl-BE" b="0" i="0" dirty="0">
                <a:effectLst/>
              </a:rPr>
              <a:t> ad </a:t>
            </a:r>
            <a:r>
              <a:rPr lang="nl-BE" b="0" i="0" dirty="0" err="1">
                <a:effectLst/>
              </a:rPr>
              <a:t>minim</a:t>
            </a:r>
            <a:r>
              <a:rPr lang="nl-BE" b="0" i="0" dirty="0">
                <a:effectLst/>
              </a:rPr>
              <a:t> </a:t>
            </a:r>
            <a:r>
              <a:rPr lang="nl-BE" b="0" i="0" dirty="0" err="1">
                <a:effectLst/>
              </a:rPr>
              <a:t>veniam</a:t>
            </a:r>
            <a:r>
              <a:rPr lang="nl-BE" b="0" i="0" dirty="0">
                <a:effectLst/>
              </a:rPr>
              <a:t>, </a:t>
            </a:r>
            <a:r>
              <a:rPr lang="nl-BE" b="1" i="0" dirty="0" err="1">
                <a:effectLst/>
              </a:rPr>
              <a:t>quis</a:t>
            </a:r>
            <a:r>
              <a:rPr lang="nl-BE" b="1" i="0" dirty="0">
                <a:effectLst/>
              </a:rPr>
              <a:t> </a:t>
            </a:r>
            <a:r>
              <a:rPr lang="nl-BE" b="1" i="0" dirty="0" err="1">
                <a:effectLst/>
              </a:rPr>
              <a:t>nostrum</a:t>
            </a:r>
            <a:r>
              <a:rPr lang="nl-BE" b="1" i="0" dirty="0">
                <a:effectLst/>
              </a:rPr>
              <a:t> </a:t>
            </a:r>
            <a:r>
              <a:rPr lang="nl-BE" b="1" i="0" dirty="0" err="1">
                <a:effectLst/>
              </a:rPr>
              <a:t>exercitationem</a:t>
            </a:r>
            <a:r>
              <a:rPr lang="nl-BE" b="0" i="0" dirty="0">
                <a:effectLst/>
              </a:rPr>
              <a:t> </a:t>
            </a:r>
            <a:r>
              <a:rPr lang="nl-BE" b="0" i="0" dirty="0" err="1">
                <a:effectLst/>
              </a:rPr>
              <a:t>ullam</a:t>
            </a:r>
            <a:r>
              <a:rPr lang="nl-BE" b="0" i="0" dirty="0">
                <a:effectLst/>
              </a:rPr>
              <a:t> </a:t>
            </a:r>
            <a:r>
              <a:rPr lang="nl-BE" b="0" i="0" dirty="0" err="1">
                <a:effectLst/>
              </a:rPr>
              <a:t>corporis</a:t>
            </a:r>
            <a:r>
              <a:rPr lang="nl-BE" b="0" i="0" dirty="0">
                <a:effectLst/>
              </a:rPr>
              <a:t> </a:t>
            </a:r>
            <a:r>
              <a:rPr lang="nl-BE" b="0" i="0" dirty="0" err="1">
                <a:effectLst/>
              </a:rPr>
              <a:t>suscipit</a:t>
            </a:r>
            <a:r>
              <a:rPr lang="nl-BE" b="0" i="0" dirty="0">
                <a:effectLst/>
              </a:rPr>
              <a:t> </a:t>
            </a:r>
            <a:r>
              <a:rPr lang="nl-BE" b="0" i="0" dirty="0" err="1">
                <a:effectLst/>
              </a:rPr>
              <a:t>laboriosam</a:t>
            </a:r>
            <a:endParaRPr lang="nl-BE" dirty="0"/>
          </a:p>
        </p:txBody>
      </p:sp>
    </p:spTree>
    <p:extLst>
      <p:ext uri="{BB962C8B-B14F-4D97-AF65-F5344CB8AC3E}">
        <p14:creationId xmlns:p14="http://schemas.microsoft.com/office/powerpoint/2010/main" val="418685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object - Graph">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77E4A3-414A-461A-8438-8812538EA94C}"/>
              </a:ext>
            </a:extLst>
          </p:cNvPr>
          <p:cNvSpPr>
            <a:spLocks noGrp="1"/>
          </p:cNvSpPr>
          <p:nvPr>
            <p:ph type="dt" sz="half" idx="10"/>
          </p:nvPr>
        </p:nvSpPr>
        <p:spPr>
          <a:xfrm>
            <a:off x="13477873" y="9534526"/>
            <a:ext cx="2819400" cy="547688"/>
          </a:xfrm>
        </p:spPr>
        <p:txBody>
          <a:bodyPr/>
          <a:lstStyle/>
          <a:p>
            <a:fld id="{1D8BD707-D9CF-40AE-B4C6-C98DA3205C09}" type="datetimeFigureOut">
              <a:rPr lang="en-US" smtClean="0"/>
              <a:pPr/>
              <a:t>9/23/2025</a:t>
            </a:fld>
            <a:endParaRPr lang="en-US"/>
          </a:p>
        </p:txBody>
      </p:sp>
      <p:sp>
        <p:nvSpPr>
          <p:cNvPr id="4" name="Slide Number Placeholder 3">
            <a:extLst>
              <a:ext uri="{FF2B5EF4-FFF2-40B4-BE49-F238E27FC236}">
                <a16:creationId xmlns:a16="http://schemas.microsoft.com/office/drawing/2014/main" id="{82861434-A054-4CDD-B4DC-EC8DBA42B04E}"/>
              </a:ext>
            </a:extLst>
          </p:cNvPr>
          <p:cNvSpPr>
            <a:spLocks noGrp="1"/>
          </p:cNvSpPr>
          <p:nvPr>
            <p:ph type="sldNum" sz="quarter" idx="12"/>
          </p:nvPr>
        </p:nvSpPr>
        <p:spPr>
          <a:xfrm>
            <a:off x="16611600" y="9534526"/>
            <a:ext cx="1009650" cy="547688"/>
          </a:xfrm>
        </p:spPr>
        <p:txBody>
          <a:bodyPr/>
          <a:lstStyle/>
          <a:p>
            <a:fld id="{B6F15528-21DE-4FAA-801E-634DDDAF4B2B}" type="slidenum">
              <a:rPr lang="en-US" smtClean="0"/>
              <a:pPr/>
              <a:t>‹nr.›</a:t>
            </a:fld>
            <a:endParaRPr lang="en-US"/>
          </a:p>
        </p:txBody>
      </p:sp>
      <p:sp>
        <p:nvSpPr>
          <p:cNvPr id="29" name="Titel 28">
            <a:extLst>
              <a:ext uri="{FF2B5EF4-FFF2-40B4-BE49-F238E27FC236}">
                <a16:creationId xmlns:a16="http://schemas.microsoft.com/office/drawing/2014/main" id="{AD0CD068-B4E5-A565-C721-CAFE79B05F69}"/>
              </a:ext>
            </a:extLst>
          </p:cNvPr>
          <p:cNvSpPr>
            <a:spLocks noGrp="1"/>
          </p:cNvSpPr>
          <p:nvPr>
            <p:ph type="title" hasCustomPrompt="1"/>
          </p:nvPr>
        </p:nvSpPr>
        <p:spPr>
          <a:xfrm>
            <a:off x="609599" y="952500"/>
            <a:ext cx="5181599" cy="3663940"/>
          </a:xfrm>
        </p:spPr>
        <p:txBody>
          <a:bodyPr anchor="t">
            <a:noAutofit/>
          </a:bodyPr>
          <a:lstStyle>
            <a:lvl1pPr>
              <a:defRPr sz="7200"/>
            </a:lvl1pPr>
          </a:lstStyle>
          <a:p>
            <a:r>
              <a:rPr lang="nl-NL" dirty="0"/>
              <a:t>Klik om titel van grafiek te bewerken</a:t>
            </a:r>
            <a:endParaRPr lang="nl-BE" dirty="0"/>
          </a:p>
        </p:txBody>
      </p:sp>
      <p:sp>
        <p:nvSpPr>
          <p:cNvPr id="8" name="Tijdelijke aanduiding voor tekst 7">
            <a:extLst>
              <a:ext uri="{FF2B5EF4-FFF2-40B4-BE49-F238E27FC236}">
                <a16:creationId xmlns:a16="http://schemas.microsoft.com/office/drawing/2014/main" id="{9B89B7E8-28CD-AA32-B8EF-E7D160661E62}"/>
              </a:ext>
            </a:extLst>
          </p:cNvPr>
          <p:cNvSpPr>
            <a:spLocks noGrp="1"/>
          </p:cNvSpPr>
          <p:nvPr>
            <p:ph type="body" sz="quarter" idx="30" hasCustomPrompt="1"/>
          </p:nvPr>
        </p:nvSpPr>
        <p:spPr>
          <a:xfrm>
            <a:off x="609600" y="4991100"/>
            <a:ext cx="5181600" cy="1676400"/>
          </a:xfrm>
        </p:spPr>
        <p:txBody>
          <a:bodyPr>
            <a:normAutofit/>
          </a:bodyPr>
          <a:lstStyle>
            <a:lvl1pPr marL="0" indent="0">
              <a:buNone/>
              <a:defRPr lang="nl-BE" sz="2800" b="0" kern="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b="0" i="0" dirty="0">
                <a:effectLst/>
              </a:rPr>
              <a:t>Subheading that highlights the focus of the charts and sets context for the data presented. </a:t>
            </a:r>
            <a:endParaRPr lang="nl-BE" dirty="0"/>
          </a:p>
        </p:txBody>
      </p:sp>
      <p:sp>
        <p:nvSpPr>
          <p:cNvPr id="7" name="Tijdelijke aanduiding voor grafiek 6">
            <a:extLst>
              <a:ext uri="{FF2B5EF4-FFF2-40B4-BE49-F238E27FC236}">
                <a16:creationId xmlns:a16="http://schemas.microsoft.com/office/drawing/2014/main" id="{823C1C9C-528D-EA8F-000A-B868A8307D15}"/>
              </a:ext>
            </a:extLst>
          </p:cNvPr>
          <p:cNvSpPr>
            <a:spLocks noGrp="1"/>
          </p:cNvSpPr>
          <p:nvPr>
            <p:ph type="chart" sz="quarter" idx="31"/>
          </p:nvPr>
        </p:nvSpPr>
        <p:spPr>
          <a:xfrm>
            <a:off x="6019800" y="952500"/>
            <a:ext cx="11658600" cy="8305800"/>
          </a:xfrm>
        </p:spPr>
        <p:txBody>
          <a:bodyPr/>
          <a:lstStyle/>
          <a:p>
            <a:endParaRPr lang="nl-BE"/>
          </a:p>
        </p:txBody>
      </p:sp>
      <p:sp>
        <p:nvSpPr>
          <p:cNvPr id="5" name="Tijdelijke aanduiding voor tekst 4">
            <a:extLst>
              <a:ext uri="{FF2B5EF4-FFF2-40B4-BE49-F238E27FC236}">
                <a16:creationId xmlns:a16="http://schemas.microsoft.com/office/drawing/2014/main" id="{AEB0E793-6EDF-4C5B-E2A9-C312EA201967}"/>
              </a:ext>
            </a:extLst>
          </p:cNvPr>
          <p:cNvSpPr>
            <a:spLocks noGrp="1"/>
          </p:cNvSpPr>
          <p:nvPr>
            <p:ph type="body" sz="quarter" idx="32" hasCustomPrompt="1"/>
          </p:nvPr>
        </p:nvSpPr>
        <p:spPr>
          <a:xfrm>
            <a:off x="609600" y="7124700"/>
            <a:ext cx="5181600" cy="2514600"/>
          </a:xfrm>
        </p:spPr>
        <p:txBody>
          <a:bodyPr anchor="b">
            <a:noAutofit/>
          </a:bodyPr>
          <a:lstStyle>
            <a:lvl1pPr marL="0" indent="0">
              <a:buNone/>
              <a:defRPr sz="2400"/>
            </a:lvl1pPr>
          </a:lstStyle>
          <a:p>
            <a:pPr lvl="0"/>
            <a:r>
              <a:rPr lang="nl-NL" dirty="0" err="1"/>
              <a:t>Paragraph</a:t>
            </a:r>
            <a:r>
              <a:rPr lang="nl-NL" dirty="0"/>
              <a:t> </a:t>
            </a:r>
            <a:r>
              <a:rPr lang="nl-NL" dirty="0" err="1"/>
              <a:t>that</a:t>
            </a:r>
            <a:r>
              <a:rPr lang="nl-NL" dirty="0"/>
              <a:t> </a:t>
            </a:r>
            <a:r>
              <a:rPr lang="nl-NL" dirty="0" err="1"/>
              <a:t>explains</a:t>
            </a:r>
            <a:r>
              <a:rPr lang="nl-NL" dirty="0"/>
              <a:t> </a:t>
            </a:r>
            <a:r>
              <a:rPr lang="nl-NL" dirty="0" err="1"/>
              <a:t>the</a:t>
            </a:r>
            <a:r>
              <a:rPr lang="nl-NL" dirty="0"/>
              <a:t> data sources, </a:t>
            </a:r>
            <a:r>
              <a:rPr lang="nl-NL" dirty="0" err="1"/>
              <a:t>outlines</a:t>
            </a:r>
            <a:r>
              <a:rPr lang="nl-NL" dirty="0"/>
              <a:t> </a:t>
            </a:r>
            <a:r>
              <a:rPr lang="nl-NL" dirty="0" err="1"/>
              <a:t>what</a:t>
            </a:r>
            <a:r>
              <a:rPr lang="nl-NL" dirty="0"/>
              <a:t> </a:t>
            </a:r>
            <a:r>
              <a:rPr lang="nl-NL" dirty="0" err="1"/>
              <a:t>the</a:t>
            </a:r>
            <a:r>
              <a:rPr lang="nl-NL" dirty="0"/>
              <a:t> </a:t>
            </a:r>
            <a:r>
              <a:rPr lang="nl-NL" dirty="0" err="1"/>
              <a:t>chart</a:t>
            </a:r>
            <a:r>
              <a:rPr lang="nl-NL" dirty="0"/>
              <a:t> </a:t>
            </a:r>
            <a:r>
              <a:rPr lang="nl-NL" dirty="0" err="1"/>
              <a:t>illustrates</a:t>
            </a:r>
            <a:r>
              <a:rPr lang="nl-NL" dirty="0"/>
              <a:t>, </a:t>
            </a:r>
            <a:r>
              <a:rPr lang="nl-NL" dirty="0" err="1"/>
              <a:t>and</a:t>
            </a:r>
            <a:r>
              <a:rPr lang="nl-NL" dirty="0"/>
              <a:t> </a:t>
            </a:r>
            <a:r>
              <a:rPr lang="nl-NL" dirty="0" err="1"/>
              <a:t>provides</a:t>
            </a:r>
            <a:r>
              <a:rPr lang="nl-NL" dirty="0"/>
              <a:t> </a:t>
            </a:r>
            <a:r>
              <a:rPr lang="nl-NL" dirty="0" err="1"/>
              <a:t>guidance</a:t>
            </a:r>
            <a:r>
              <a:rPr lang="nl-NL" dirty="0"/>
              <a:t> on </a:t>
            </a:r>
            <a:r>
              <a:rPr lang="nl-NL" dirty="0" err="1"/>
              <a:t>interpreting</a:t>
            </a:r>
            <a:r>
              <a:rPr lang="nl-NL" dirty="0"/>
              <a:t> </a:t>
            </a:r>
            <a:r>
              <a:rPr lang="nl-NL" dirty="0" err="1"/>
              <a:t>the</a:t>
            </a:r>
            <a:r>
              <a:rPr lang="nl-NL" dirty="0"/>
              <a:t> </a:t>
            </a:r>
            <a:r>
              <a:rPr lang="nl-NL" dirty="0" err="1"/>
              <a:t>visualizations</a:t>
            </a:r>
            <a:r>
              <a:rPr lang="nl-NL" dirty="0"/>
              <a:t> </a:t>
            </a:r>
            <a:r>
              <a:rPr lang="nl-NL" dirty="0" err="1"/>
              <a:t>to</a:t>
            </a:r>
            <a:r>
              <a:rPr lang="nl-NL" dirty="0"/>
              <a:t> </a:t>
            </a:r>
            <a:r>
              <a:rPr lang="nl-NL" dirty="0" err="1"/>
              <a:t>inform</a:t>
            </a:r>
            <a:r>
              <a:rPr lang="nl-NL" dirty="0"/>
              <a:t> </a:t>
            </a:r>
            <a:r>
              <a:rPr lang="nl-NL" dirty="0" err="1"/>
              <a:t>decision</a:t>
            </a:r>
            <a:r>
              <a:rPr lang="nl-NL" dirty="0"/>
              <a:t>-making. </a:t>
            </a:r>
            <a:endParaRPr lang="nl-BE" dirty="0"/>
          </a:p>
        </p:txBody>
      </p:sp>
    </p:spTree>
    <p:extLst>
      <p:ext uri="{BB962C8B-B14F-4D97-AF65-F5344CB8AC3E}">
        <p14:creationId xmlns:p14="http://schemas.microsoft.com/office/powerpoint/2010/main" val="357174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E9EE5-3B2B-4100-8CAF-6962454FDFCD}"/>
              </a:ext>
            </a:extLst>
          </p:cNvPr>
          <p:cNvSpPr>
            <a:spLocks noGrp="1"/>
          </p:cNvSpPr>
          <p:nvPr>
            <p:ph type="title"/>
          </p:nvPr>
        </p:nvSpPr>
        <p:spPr/>
        <p:txBody>
          <a:bodyPr/>
          <a:lstStyle/>
          <a:p>
            <a:r>
              <a:rPr lang="nl-NL"/>
              <a:t>Klik om stijl te bewerken</a:t>
            </a:r>
            <a:endParaRPr lang="en-BE"/>
          </a:p>
        </p:txBody>
      </p:sp>
      <p:sp>
        <p:nvSpPr>
          <p:cNvPr id="3" name="Content Placeholder 2">
            <a:extLst>
              <a:ext uri="{FF2B5EF4-FFF2-40B4-BE49-F238E27FC236}">
                <a16:creationId xmlns:a16="http://schemas.microsoft.com/office/drawing/2014/main" id="{C4FDB3AA-30CA-4E0A-841C-CE501B4F788F}"/>
              </a:ext>
            </a:extLst>
          </p:cNvPr>
          <p:cNvSpPr>
            <a:spLocks noGrp="1"/>
          </p:cNvSpPr>
          <p:nvPr>
            <p:ph sz="half" idx="1"/>
          </p:nvPr>
        </p:nvSpPr>
        <p:spPr>
          <a:xfrm>
            <a:off x="1257300" y="2738438"/>
            <a:ext cx="7772400" cy="652700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a:p>
        </p:txBody>
      </p:sp>
      <p:sp>
        <p:nvSpPr>
          <p:cNvPr id="4" name="Content Placeholder 3">
            <a:extLst>
              <a:ext uri="{FF2B5EF4-FFF2-40B4-BE49-F238E27FC236}">
                <a16:creationId xmlns:a16="http://schemas.microsoft.com/office/drawing/2014/main" id="{FFA3062B-9702-4252-B898-0F1942195932}"/>
              </a:ext>
            </a:extLst>
          </p:cNvPr>
          <p:cNvSpPr>
            <a:spLocks noGrp="1"/>
          </p:cNvSpPr>
          <p:nvPr>
            <p:ph sz="half" idx="2"/>
          </p:nvPr>
        </p:nvSpPr>
        <p:spPr>
          <a:xfrm>
            <a:off x="9258300" y="2738438"/>
            <a:ext cx="7772400" cy="652700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a:p>
        </p:txBody>
      </p:sp>
      <p:sp>
        <p:nvSpPr>
          <p:cNvPr id="5" name="Date Placeholder 4">
            <a:extLst>
              <a:ext uri="{FF2B5EF4-FFF2-40B4-BE49-F238E27FC236}">
                <a16:creationId xmlns:a16="http://schemas.microsoft.com/office/drawing/2014/main" id="{D616E34A-22C1-4217-B14D-76DEB60A437D}"/>
              </a:ext>
            </a:extLst>
          </p:cNvPr>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a:extLst>
              <a:ext uri="{FF2B5EF4-FFF2-40B4-BE49-F238E27FC236}">
                <a16:creationId xmlns:a16="http://schemas.microsoft.com/office/drawing/2014/main" id="{FDF08E7F-DD85-4B66-9B41-AF73BDB9C5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26341-349A-4B10-8E74-23E911EDF577}"/>
              </a:ext>
            </a:extLst>
          </p:cNvPr>
          <p:cNvSpPr>
            <a:spLocks noGrp="1"/>
          </p:cNvSpPr>
          <p:nvPr>
            <p:ph type="sldNum" sz="quarter" idx="12"/>
          </p:nvPr>
        </p:nvSpPr>
        <p:spPr/>
        <p:txBody>
          <a:bodyPr/>
          <a:lstStyle/>
          <a:p>
            <a:fld id="{B6F15528-21DE-4FAA-801E-634DDDAF4B2B}" type="slidenum">
              <a:rPr lang="en-US" smtClean="0"/>
              <a:pPr/>
              <a:t>‹nr.›</a:t>
            </a:fld>
            <a:endParaRPr lang="en-US"/>
          </a:p>
        </p:txBody>
      </p:sp>
      <p:pic>
        <p:nvPicPr>
          <p:cNvPr id="14" name="Afbeelding 13" descr="Afbeelding met schets, clipart, tekening, ontwerp&#10;&#10;Door AI gegenereerde inhoud is mogelijk onjuist.">
            <a:extLst>
              <a:ext uri="{FF2B5EF4-FFF2-40B4-BE49-F238E27FC236}">
                <a16:creationId xmlns:a16="http://schemas.microsoft.com/office/drawing/2014/main" id="{F9A04476-BBDA-F86C-1F69-29CDFEDF792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154400" y="419100"/>
            <a:ext cx="1847850" cy="1926937"/>
          </a:xfrm>
          <a:prstGeom prst="rect">
            <a:avLst/>
          </a:prstGeom>
        </p:spPr>
      </p:pic>
    </p:spTree>
    <p:extLst>
      <p:ext uri="{BB962C8B-B14F-4D97-AF65-F5344CB8AC3E}">
        <p14:creationId xmlns:p14="http://schemas.microsoft.com/office/powerpoint/2010/main" val="4128687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C10928-EF70-49BD-A181-E361AD69C03A}"/>
              </a:ext>
            </a:extLst>
          </p:cNvPr>
          <p:cNvSpPr>
            <a:spLocks noGrp="1"/>
          </p:cNvSpPr>
          <p:nvPr>
            <p:ph type="title"/>
          </p:nvPr>
        </p:nvSpPr>
        <p:spPr>
          <a:xfrm>
            <a:off x="609600" y="547688"/>
            <a:ext cx="17068800" cy="1988345"/>
          </a:xfrm>
          <a:prstGeom prst="rect">
            <a:avLst/>
          </a:prstGeom>
        </p:spPr>
        <p:txBody>
          <a:bodyPr vert="horz" lIns="91440" tIns="45720" rIns="91440" bIns="45720" rtlCol="0" anchor="ctr">
            <a:normAutofit/>
          </a:bodyPr>
          <a:lstStyle/>
          <a:p>
            <a:r>
              <a:rPr lang="nl-NL" dirty="0"/>
              <a:t>Klik om stijl te bewerken</a:t>
            </a:r>
            <a:endParaRPr lang="en-BE" dirty="0"/>
          </a:p>
        </p:txBody>
      </p:sp>
      <p:sp>
        <p:nvSpPr>
          <p:cNvPr id="3" name="Text Placeholder 2">
            <a:extLst>
              <a:ext uri="{FF2B5EF4-FFF2-40B4-BE49-F238E27FC236}">
                <a16:creationId xmlns:a16="http://schemas.microsoft.com/office/drawing/2014/main" id="{4C2EF389-14FC-4620-A84F-B35CD473D0F4}"/>
              </a:ext>
            </a:extLst>
          </p:cNvPr>
          <p:cNvSpPr>
            <a:spLocks noGrp="1"/>
          </p:cNvSpPr>
          <p:nvPr>
            <p:ph type="body" idx="1"/>
          </p:nvPr>
        </p:nvSpPr>
        <p:spPr>
          <a:xfrm>
            <a:off x="609600" y="2738438"/>
            <a:ext cx="17068800" cy="6527007"/>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BE" dirty="0"/>
          </a:p>
        </p:txBody>
      </p:sp>
      <p:sp>
        <p:nvSpPr>
          <p:cNvPr id="4" name="Date Placeholder 3">
            <a:extLst>
              <a:ext uri="{FF2B5EF4-FFF2-40B4-BE49-F238E27FC236}">
                <a16:creationId xmlns:a16="http://schemas.microsoft.com/office/drawing/2014/main" id="{F3B33EC7-6FB5-4E11-8CFD-2D2CDBDA4129}"/>
              </a:ext>
            </a:extLst>
          </p:cNvPr>
          <p:cNvSpPr>
            <a:spLocks noGrp="1"/>
          </p:cNvSpPr>
          <p:nvPr>
            <p:ph type="dt" sz="half" idx="2"/>
          </p:nvPr>
        </p:nvSpPr>
        <p:spPr>
          <a:xfrm>
            <a:off x="609600" y="9534526"/>
            <a:ext cx="4762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9/23/2025</a:t>
            </a:fld>
            <a:endParaRPr lang="en-US" dirty="0"/>
          </a:p>
        </p:txBody>
      </p:sp>
      <p:sp>
        <p:nvSpPr>
          <p:cNvPr id="5" name="Footer Placeholder 4">
            <a:extLst>
              <a:ext uri="{FF2B5EF4-FFF2-40B4-BE49-F238E27FC236}">
                <a16:creationId xmlns:a16="http://schemas.microsoft.com/office/drawing/2014/main" id="{69EF7BEA-D827-4900-8D44-A9C3A7DDABA7}"/>
              </a:ext>
            </a:extLst>
          </p:cNvPr>
          <p:cNvSpPr>
            <a:spLocks noGrp="1"/>
          </p:cNvSpPr>
          <p:nvPr>
            <p:ph type="ftr" sz="quarter" idx="3"/>
          </p:nvPr>
        </p:nvSpPr>
        <p:spPr>
          <a:xfrm>
            <a:off x="5715000" y="9534526"/>
            <a:ext cx="76200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FC191A-E4A6-4C60-96B6-2532B5619D67}"/>
              </a:ext>
            </a:extLst>
          </p:cNvPr>
          <p:cNvSpPr>
            <a:spLocks noGrp="1"/>
          </p:cNvSpPr>
          <p:nvPr>
            <p:ph type="sldNum" sz="quarter" idx="4"/>
          </p:nvPr>
        </p:nvSpPr>
        <p:spPr>
          <a:xfrm>
            <a:off x="135636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74420061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8" r:id="rId3"/>
    <p:sldLayoutId id="2147483663" r:id="rId4"/>
    <p:sldLayoutId id="2147483675" r:id="rId5"/>
    <p:sldLayoutId id="2147483674" r:id="rId6"/>
    <p:sldLayoutId id="2147483677" r:id="rId7"/>
    <p:sldLayoutId id="2147483676" r:id="rId8"/>
    <p:sldLayoutId id="2147483665" r:id="rId9"/>
    <p:sldLayoutId id="2147483666" r:id="rId10"/>
    <p:sldLayoutId id="2147483669" r:id="rId11"/>
    <p:sldLayoutId id="2147483678" r:id="rId12"/>
    <p:sldLayoutId id="2147483670" r:id="rId13"/>
    <p:sldLayoutId id="2147483671" r:id="rId14"/>
    <p:sldLayoutId id="2147483672" r:id="rId15"/>
  </p:sldLayoutIdLst>
  <p:txStyles>
    <p:titleStyle>
      <a:lvl1pPr algn="l" defTabSz="1371600" rtl="0" eaLnBrk="1" latinLnBrk="0" hangingPunct="1">
        <a:lnSpc>
          <a:spcPct val="90000"/>
        </a:lnSpc>
        <a:spcBef>
          <a:spcPct val="0"/>
        </a:spcBef>
        <a:buNone/>
        <a:defRPr sz="6600" b="1" kern="1200">
          <a:solidFill>
            <a:srgbClr val="0C5742"/>
          </a:solidFill>
          <a:latin typeface="Montserrat" panose="00000500000000000000" pitchFamily="2" charset="0"/>
          <a:ea typeface="DengXian Light" panose="02010600030101010101"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B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mailto:rika@advocaatheijse.be" TargetMode="External"/><Relationship Id="rId7" Type="http://schemas.openxmlformats.org/officeDocument/2006/relationships/image" Target="../media/image12.jpeg"/><Relationship Id="rId2" Type="http://schemas.openxmlformats.org/officeDocument/2006/relationships/hyperlink" Target="mailto:rika@" TargetMode="External"/><Relationship Id="rId1" Type="http://schemas.openxmlformats.org/officeDocument/2006/relationships/slideLayout" Target="../slideLayouts/slideLayout3.xml"/><Relationship Id="rId6" Type="http://schemas.openxmlformats.org/officeDocument/2006/relationships/hyperlink" Target="mailto:ge@resolved.law" TargetMode="External"/><Relationship Id="rId5" Type="http://schemas.openxmlformats.org/officeDocument/2006/relationships/hyperlink" Target="mailto:france.vlassembrouck@strelia.com" TargetMode="External"/><Relationship Id="rId4" Type="http://schemas.openxmlformats.org/officeDocument/2006/relationships/hyperlink" Target="tel:+3226270090" TargetMode="External"/><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09F7E5-5862-A857-2A70-ADF55F39E6DE}"/>
              </a:ext>
            </a:extLst>
          </p:cNvPr>
          <p:cNvSpPr>
            <a:spLocks noGrp="1"/>
          </p:cNvSpPr>
          <p:nvPr>
            <p:ph type="ctrTitle"/>
          </p:nvPr>
        </p:nvSpPr>
        <p:spPr/>
        <p:txBody>
          <a:bodyPr/>
          <a:lstStyle/>
          <a:p>
            <a:r>
              <a:rPr lang="nl-BE" dirty="0"/>
              <a:t>Webinar - Jurisprudentie</a:t>
            </a:r>
          </a:p>
        </p:txBody>
      </p:sp>
      <p:sp>
        <p:nvSpPr>
          <p:cNvPr id="3" name="Ondertitel 2">
            <a:extLst>
              <a:ext uri="{FF2B5EF4-FFF2-40B4-BE49-F238E27FC236}">
                <a16:creationId xmlns:a16="http://schemas.microsoft.com/office/drawing/2014/main" id="{63C4D757-B2B3-1D48-5DD1-0A420D400C79}"/>
              </a:ext>
            </a:extLst>
          </p:cNvPr>
          <p:cNvSpPr>
            <a:spLocks noGrp="1"/>
          </p:cNvSpPr>
          <p:nvPr>
            <p:ph type="subTitle" idx="1"/>
          </p:nvPr>
        </p:nvSpPr>
        <p:spPr/>
        <p:txBody>
          <a:bodyPr/>
          <a:lstStyle/>
          <a:p>
            <a:r>
              <a:rPr lang="nl-BE" dirty="0"/>
              <a:t>France Vlassembrouck</a:t>
            </a:r>
          </a:p>
          <a:p>
            <a:r>
              <a:rPr lang="nl-BE" dirty="0"/>
              <a:t>Rika Heijse</a:t>
            </a:r>
          </a:p>
          <a:p>
            <a:r>
              <a:rPr lang="nl-BE"/>
              <a:t>Gauthier Ervyn</a:t>
            </a:r>
            <a:endParaRPr lang="nl-BE" dirty="0"/>
          </a:p>
        </p:txBody>
      </p:sp>
    </p:spTree>
    <p:extLst>
      <p:ext uri="{BB962C8B-B14F-4D97-AF65-F5344CB8AC3E}">
        <p14:creationId xmlns:p14="http://schemas.microsoft.com/office/powerpoint/2010/main" val="35980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49E9BD-15D9-4CB7-BE20-F8E909BF8364}"/>
              </a:ext>
            </a:extLst>
          </p:cNvPr>
          <p:cNvSpPr>
            <a:spLocks noGrp="1"/>
          </p:cNvSpPr>
          <p:nvPr>
            <p:ph type="title"/>
          </p:nvPr>
        </p:nvSpPr>
        <p:spPr/>
        <p:txBody>
          <a:bodyPr/>
          <a:lstStyle/>
          <a:p>
            <a:r>
              <a:rPr lang="nl-BE" dirty="0"/>
              <a:t>Kwalitatieve selectie</a:t>
            </a:r>
          </a:p>
        </p:txBody>
      </p:sp>
      <p:sp>
        <p:nvSpPr>
          <p:cNvPr id="3" name="Tijdelijke aanduiding voor inhoud 2">
            <a:extLst>
              <a:ext uri="{FF2B5EF4-FFF2-40B4-BE49-F238E27FC236}">
                <a16:creationId xmlns:a16="http://schemas.microsoft.com/office/drawing/2014/main" id="{228ABDAC-61EB-93BE-3810-9EDC1D483BEA}"/>
              </a:ext>
            </a:extLst>
          </p:cNvPr>
          <p:cNvSpPr>
            <a:spLocks noGrp="1"/>
          </p:cNvSpPr>
          <p:nvPr>
            <p:ph idx="1"/>
          </p:nvPr>
        </p:nvSpPr>
        <p:spPr/>
        <p:txBody>
          <a:bodyPr>
            <a:normAutofit fontScale="92500" lnSpcReduction="10000"/>
          </a:bodyPr>
          <a:lstStyle/>
          <a:p>
            <a:r>
              <a:rPr lang="nl-BE" b="1" dirty="0"/>
              <a:t>RvS, arrest nr. 263.915 d.d. 8 juli 2025 </a:t>
            </a:r>
          </a:p>
          <a:p>
            <a:r>
              <a:rPr lang="nl-BE" dirty="0"/>
              <a:t>UDN – klassieke sectoren – nationale en Europese bekendmaking</a:t>
            </a:r>
          </a:p>
          <a:p>
            <a:r>
              <a:rPr lang="nl-BE" dirty="0"/>
              <a:t>Selectie-eis: minimaal drie referenties voor gelijkaardige diensten</a:t>
            </a:r>
          </a:p>
          <a:p>
            <a:r>
              <a:rPr lang="nl-BE" dirty="0"/>
              <a:t>Enkel in bestek: soortgelijke diensten = voor beurzen met minimale grootte van 70 beursstanden</a:t>
            </a:r>
          </a:p>
          <a:p>
            <a:r>
              <a:rPr lang="nl-BE" dirty="0"/>
              <a:t>Art. 65 KB Plaatsing: selectiecriteria moeten worden vermeld in de aankondiging, en slechts in afwezigheid van dergelijke aankondiging, in de opdrachtdocumenten </a:t>
            </a:r>
          </a:p>
          <a:p>
            <a:r>
              <a:rPr lang="nl-BE" dirty="0"/>
              <a:t>De selectiecriteria mogen eventueel in het bestek herhaald worden, maar het bestek mag op dat punt niet afwijken van hetgeen is opgenomen in de aankondiging</a:t>
            </a:r>
          </a:p>
          <a:p>
            <a:endParaRPr lang="nl-BE" dirty="0"/>
          </a:p>
        </p:txBody>
      </p:sp>
    </p:spTree>
    <p:extLst>
      <p:ext uri="{BB962C8B-B14F-4D97-AF65-F5344CB8AC3E}">
        <p14:creationId xmlns:p14="http://schemas.microsoft.com/office/powerpoint/2010/main" val="1714267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F231-6AE9-0D7D-3A2C-526C7366259A}"/>
              </a:ext>
            </a:extLst>
          </p:cNvPr>
          <p:cNvSpPr>
            <a:spLocks noGrp="1"/>
          </p:cNvSpPr>
          <p:nvPr>
            <p:ph type="title"/>
          </p:nvPr>
        </p:nvSpPr>
        <p:spPr/>
        <p:txBody>
          <a:bodyPr/>
          <a:lstStyle/>
          <a:p>
            <a:r>
              <a:rPr lang="nl-BE" dirty="0"/>
              <a:t>Kwalitatieve selectie</a:t>
            </a:r>
          </a:p>
        </p:txBody>
      </p:sp>
      <p:sp>
        <p:nvSpPr>
          <p:cNvPr id="3" name="Tijdelijke aanduiding voor inhoud 2">
            <a:extLst>
              <a:ext uri="{FF2B5EF4-FFF2-40B4-BE49-F238E27FC236}">
                <a16:creationId xmlns:a16="http://schemas.microsoft.com/office/drawing/2014/main" id="{284967E4-C31A-FD01-8202-D5214C74EB56}"/>
              </a:ext>
            </a:extLst>
          </p:cNvPr>
          <p:cNvSpPr>
            <a:spLocks noGrp="1"/>
          </p:cNvSpPr>
          <p:nvPr>
            <p:ph idx="1"/>
          </p:nvPr>
        </p:nvSpPr>
        <p:spPr/>
        <p:txBody>
          <a:bodyPr>
            <a:noAutofit/>
          </a:bodyPr>
          <a:lstStyle/>
          <a:p>
            <a:r>
              <a:rPr lang="nl-BE" sz="2400" b="1" dirty="0"/>
              <a:t> RvS nr. 260. 900 dd. 2 oktober 2024</a:t>
            </a:r>
          </a:p>
          <a:p>
            <a:r>
              <a:rPr lang="nl-NL" sz="2400" dirty="0"/>
              <a:t>UDN – klassieke sectoren – opdracht van intellectuele diensten (studieopdracht voor een oriëntatieschema)</a:t>
            </a:r>
          </a:p>
          <a:p>
            <a:r>
              <a:rPr lang="nl-NL" sz="2400" dirty="0"/>
              <a:t>2 inschrijvers: SEN5 en PLURIS</a:t>
            </a:r>
          </a:p>
          <a:p>
            <a:r>
              <a:rPr lang="nl-NL" sz="2400" dirty="0"/>
              <a:t>De oprichters van SENS 5 waren voormalige werknemers van PLURIS en gebruikten hun vroegere persoonlijke referenties als werknemers van PLURIS, als ervaring voor de kwalitatieve selectie van SEN5</a:t>
            </a:r>
          </a:p>
          <a:p>
            <a:r>
              <a:rPr lang="nl-NL" sz="2400" dirty="0"/>
              <a:t>Het doel van de selectiefase is na te gaan of de inschrijver voldoende technische bekwaamheid en middelen heeft</a:t>
            </a:r>
          </a:p>
          <a:p>
            <a:r>
              <a:rPr lang="nl-NL" sz="2400" dirty="0"/>
              <a:t>Art.68 KB Plaatsing verzet zich er niet tegen dat een inschrijver zich kan beroepen op de ervaring die de natuurlijke personen die de rechtspersoon vormen, hebben verworven op een tijdstip waarop zij werkzaam waren bij een andere rechtspersoon, wanneer deze ervaring bijdraagt tot, of deel uitmaakt van, de huidige inschrijver.</a:t>
            </a:r>
          </a:p>
          <a:p>
            <a:r>
              <a:rPr lang="nl-NL" sz="2400" dirty="0"/>
              <a:t>Geen beroep op externe draagkracht: oprichters gelden als organen van de nieuwe rechtspersoon, waardoor geen afzonderlijk bewijs van draagkracht vereist is.</a:t>
            </a:r>
          </a:p>
          <a:p>
            <a:r>
              <a:rPr lang="nl-NL" sz="2400" dirty="0"/>
              <a:t>Geen mededingingsverstoring: De inschrijving mocht niet automatisch geweerd worden louter omdat de referenties voortkwamen uit een eerdere tewerkstelling.</a:t>
            </a:r>
          </a:p>
          <a:p>
            <a:r>
              <a:rPr lang="nl-NL" sz="2400" dirty="0"/>
              <a:t>NB: Beslissing: RvS schorste uiteindelijk de gunning omdat de referenties niet voldeden aan de formele eisen van het bestek (ontbrekende bedragen per opdracht)</a:t>
            </a:r>
            <a:endParaRPr lang="nl-BE" sz="2400" dirty="0"/>
          </a:p>
        </p:txBody>
      </p:sp>
    </p:spTree>
    <p:extLst>
      <p:ext uri="{BB962C8B-B14F-4D97-AF65-F5344CB8AC3E}">
        <p14:creationId xmlns:p14="http://schemas.microsoft.com/office/powerpoint/2010/main" val="1441118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4F291-F1FE-2289-0A66-4C2FB192BA5E}"/>
              </a:ext>
            </a:extLst>
          </p:cNvPr>
          <p:cNvSpPr>
            <a:spLocks noGrp="1"/>
          </p:cNvSpPr>
          <p:nvPr>
            <p:ph type="title"/>
          </p:nvPr>
        </p:nvSpPr>
        <p:spPr/>
        <p:txBody>
          <a:bodyPr/>
          <a:lstStyle/>
          <a:p>
            <a:r>
              <a:rPr lang="nl-BE" dirty="0"/>
              <a:t>Kwalitatieve selectie</a:t>
            </a:r>
          </a:p>
        </p:txBody>
      </p:sp>
      <p:sp>
        <p:nvSpPr>
          <p:cNvPr id="3" name="Tijdelijke aanduiding voor inhoud 2">
            <a:extLst>
              <a:ext uri="{FF2B5EF4-FFF2-40B4-BE49-F238E27FC236}">
                <a16:creationId xmlns:a16="http://schemas.microsoft.com/office/drawing/2014/main" id="{93C21B83-A364-E4DC-6CE6-8C608AB43279}"/>
              </a:ext>
            </a:extLst>
          </p:cNvPr>
          <p:cNvSpPr>
            <a:spLocks noGrp="1"/>
          </p:cNvSpPr>
          <p:nvPr>
            <p:ph idx="1"/>
          </p:nvPr>
        </p:nvSpPr>
        <p:spPr/>
        <p:txBody>
          <a:bodyPr>
            <a:normAutofit fontScale="85000" lnSpcReduction="20000"/>
          </a:bodyPr>
          <a:lstStyle/>
          <a:p>
            <a:r>
              <a:rPr lang="nl-BE" b="1" dirty="0"/>
              <a:t>RvS, arrest nr. 258.676 .d. 2 februari 2024 </a:t>
            </a:r>
          </a:p>
          <a:p>
            <a:r>
              <a:rPr lang="nl-BE" dirty="0"/>
              <a:t>UDN </a:t>
            </a:r>
            <a:r>
              <a:rPr lang="nl-NL" sz="4400" dirty="0"/>
              <a:t>–</a:t>
            </a:r>
            <a:r>
              <a:rPr lang="nl-BE" dirty="0"/>
              <a:t> klassieke sectoren – geofysisch bodemonderzoek</a:t>
            </a:r>
          </a:p>
          <a:p>
            <a:r>
              <a:rPr lang="nl-BE" dirty="0"/>
              <a:t>Bestek kan gelezen worden in de zin dat vereist wordt dat de referentie (portfolio) van de inschrijver als rechtspersoon wordt gevraagd</a:t>
            </a:r>
          </a:p>
          <a:p>
            <a:r>
              <a:rPr lang="nl-BE" dirty="0"/>
              <a:t>Dergelijke eis is niet geschikt ter beoordeling van de “</a:t>
            </a:r>
            <a:r>
              <a:rPr lang="nl-BE" dirty="0" err="1"/>
              <a:t>know-how</a:t>
            </a:r>
            <a:r>
              <a:rPr lang="nl-BE" dirty="0"/>
              <a:t>, efficiëntie, ervaring en betrouwbaarheid” van de dienstverlener overeenkomstig artikel 68, § 2, 1°, van KB plaatsing 2017</a:t>
            </a:r>
          </a:p>
          <a:p>
            <a:r>
              <a:rPr lang="nl-BE" dirty="0"/>
              <a:t>De bekwaamheid van de inschrijver om minstens de vier gevraagde technieken te “kunnen toepassen”, lijkt echter enkel te kunnen worden beoordeeld aan de hand van de opleiding en ervaring van de fysieke personen in dienst van de inschrijver. </a:t>
            </a:r>
          </a:p>
          <a:p>
            <a:r>
              <a:rPr lang="nl-BE" dirty="0"/>
              <a:t>Het voorleggen van een portfolio van gerealiseerde projecten uit het verleden van de inschrijver als rechtspersoon lijkt als bewijs hiervoor integendeel niet pertinent te zijn</a:t>
            </a:r>
          </a:p>
        </p:txBody>
      </p:sp>
    </p:spTree>
    <p:extLst>
      <p:ext uri="{BB962C8B-B14F-4D97-AF65-F5344CB8AC3E}">
        <p14:creationId xmlns:p14="http://schemas.microsoft.com/office/powerpoint/2010/main" val="3867147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E89BD0-E845-FB1B-A25D-9AE6D9216E50}"/>
              </a:ext>
            </a:extLst>
          </p:cNvPr>
          <p:cNvSpPr>
            <a:spLocks noGrp="1"/>
          </p:cNvSpPr>
          <p:nvPr>
            <p:ph type="title"/>
          </p:nvPr>
        </p:nvSpPr>
        <p:spPr/>
        <p:txBody>
          <a:bodyPr/>
          <a:lstStyle/>
          <a:p>
            <a:r>
              <a:rPr lang="nl-BE" dirty="0"/>
              <a:t>Kwalitatieve selectie</a:t>
            </a:r>
          </a:p>
        </p:txBody>
      </p:sp>
      <p:sp>
        <p:nvSpPr>
          <p:cNvPr id="3" name="Tijdelijke aanduiding voor inhoud 2">
            <a:extLst>
              <a:ext uri="{FF2B5EF4-FFF2-40B4-BE49-F238E27FC236}">
                <a16:creationId xmlns:a16="http://schemas.microsoft.com/office/drawing/2014/main" id="{C5619525-B8DD-D952-E1AB-2F96E02D85CF}"/>
              </a:ext>
            </a:extLst>
          </p:cNvPr>
          <p:cNvSpPr>
            <a:spLocks noGrp="1"/>
          </p:cNvSpPr>
          <p:nvPr>
            <p:ph idx="1"/>
          </p:nvPr>
        </p:nvSpPr>
        <p:spPr/>
        <p:txBody>
          <a:bodyPr>
            <a:normAutofit fontScale="92500"/>
          </a:bodyPr>
          <a:lstStyle/>
          <a:p>
            <a:r>
              <a:rPr lang="nl-BE" b="1" dirty="0"/>
              <a:t>RvS, arrest nr. 258.578 d.d. 25 januari 2024 </a:t>
            </a:r>
          </a:p>
          <a:p>
            <a:r>
              <a:rPr lang="nl-BE" dirty="0"/>
              <a:t>UDN – klassieke sectoren – renovatiewerken “dak &amp; riolering” </a:t>
            </a:r>
          </a:p>
          <a:p>
            <a:r>
              <a:rPr lang="nl-BE" dirty="0"/>
              <a:t>Bepalen van de vereiste erkenning naar gelang het werkelijke voorwerp en de werkelijke omvang van de opdracht -&gt; renovatiewerken ruimer dan </a:t>
            </a:r>
            <a:r>
              <a:rPr lang="nl-BE" dirty="0" err="1"/>
              <a:t>dakwerken</a:t>
            </a:r>
            <a:r>
              <a:rPr lang="nl-BE" dirty="0"/>
              <a:t> </a:t>
            </a:r>
          </a:p>
          <a:p>
            <a:r>
              <a:rPr lang="nl-BE" dirty="0"/>
              <a:t>Onderscheid categorie/</a:t>
            </a:r>
            <a:r>
              <a:rPr lang="nl-BE" dirty="0" err="1"/>
              <a:t>ondercategorie</a:t>
            </a:r>
            <a:r>
              <a:rPr lang="nl-BE" dirty="0"/>
              <a:t> erkenning</a:t>
            </a:r>
          </a:p>
          <a:p>
            <a:pPr lvl="1">
              <a:buFont typeface="Wingdings" panose="05000000000000000000" pitchFamily="2" charset="2"/>
              <a:buChar char="Ø"/>
            </a:pPr>
            <a:r>
              <a:rPr lang="nl-BE" dirty="0"/>
              <a:t> </a:t>
            </a:r>
            <a:r>
              <a:rPr lang="nl-BE" dirty="0" err="1"/>
              <a:t>Ondercategorie</a:t>
            </a:r>
            <a:r>
              <a:rPr lang="nl-BE" dirty="0"/>
              <a:t>: voor werken van een bepaalde specialiteit OF die deel van een categorie vormen wanneer ze afzonderlijk worden aanbesteed</a:t>
            </a:r>
          </a:p>
          <a:p>
            <a:pPr lvl="1">
              <a:buFont typeface="Wingdings" panose="05000000000000000000" pitchFamily="2" charset="2"/>
              <a:buChar char="Ø"/>
            </a:pPr>
            <a:r>
              <a:rPr lang="nl-BE" dirty="0"/>
              <a:t>Categorie: voor complexe opdrachten waarbij werken van verschillende aard worden uitgevoerd die een coördinatie vergen OF werken die niet het voorwerp uitmaken van een bepaalde </a:t>
            </a:r>
            <a:r>
              <a:rPr lang="nl-BE" dirty="0" err="1"/>
              <a:t>ondercategorie</a:t>
            </a:r>
            <a:r>
              <a:rPr lang="nl-BE" dirty="0"/>
              <a:t> -&gt; in casu, complexe opdracht </a:t>
            </a:r>
          </a:p>
          <a:p>
            <a:endParaRPr lang="nl-BE" dirty="0"/>
          </a:p>
        </p:txBody>
      </p:sp>
    </p:spTree>
    <p:extLst>
      <p:ext uri="{BB962C8B-B14F-4D97-AF65-F5344CB8AC3E}">
        <p14:creationId xmlns:p14="http://schemas.microsoft.com/office/powerpoint/2010/main" val="2900232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547B7-5265-B1BB-6FAB-47D3697B4009}"/>
            </a:ext>
          </a:extLst>
        </p:cNvPr>
        <p:cNvGrpSpPr/>
        <p:nvPr/>
      </p:nvGrpSpPr>
      <p:grpSpPr>
        <a:xfrm>
          <a:off x="0" y="0"/>
          <a:ext cx="0" cy="0"/>
          <a:chOff x="0" y="0"/>
          <a:chExt cx="0" cy="0"/>
        </a:xfrm>
      </p:grpSpPr>
      <p:sp>
        <p:nvSpPr>
          <p:cNvPr id="8" name="Tijdelijke aanduiding voor tekst 5">
            <a:extLst>
              <a:ext uri="{FF2B5EF4-FFF2-40B4-BE49-F238E27FC236}">
                <a16:creationId xmlns:a16="http://schemas.microsoft.com/office/drawing/2014/main" id="{FFC029D4-690E-2F5D-5C8E-DAF5AC660E17}"/>
              </a:ext>
            </a:extLst>
          </p:cNvPr>
          <p:cNvSpPr txBox="1">
            <a:spLocks/>
          </p:cNvSpPr>
          <p:nvPr/>
        </p:nvSpPr>
        <p:spPr>
          <a:xfrm>
            <a:off x="1179871" y="3809446"/>
            <a:ext cx="12287250" cy="2668108"/>
          </a:xfrm>
          <a:prstGeom prst="rect">
            <a:avLst/>
          </a:prstGeom>
        </p:spPr>
        <p:txBody>
          <a:bodyPr vert="horz" lIns="91440" tIns="45720" rIns="91440" bIns="45720" rtlCol="0" anchor="b">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Bef>
                <a:spcPct val="0"/>
              </a:spcBef>
              <a:spcAft>
                <a:spcPts val="600"/>
              </a:spcAft>
              <a:buNone/>
            </a:pPr>
            <a:r>
              <a:rPr lang="nl-BE" sz="9600" b="1" i="1" dirty="0">
                <a:solidFill>
                  <a:srgbClr val="0C5742"/>
                </a:solidFill>
                <a:latin typeface="Montserrat" panose="00000500000000000000" pitchFamily="2" charset="0"/>
              </a:rPr>
              <a:t>Regelmatigheid</a:t>
            </a:r>
            <a:endParaRPr lang="en-US" sz="9000" b="1" i="1" dirty="0">
              <a:solidFill>
                <a:srgbClr val="0C5742"/>
              </a:solidFill>
              <a:latin typeface="Montserrat" panose="00000500000000000000" pitchFamily="2" charset="0"/>
              <a:ea typeface="DengXian Light" panose="02010600030101010101" pitchFamily="2" charset="-122"/>
              <a:cs typeface="+mj-cs"/>
            </a:endParaRPr>
          </a:p>
        </p:txBody>
      </p:sp>
      <p:sp>
        <p:nvSpPr>
          <p:cNvPr id="7" name="Tijdelijke aanduiding voor tekst 13">
            <a:extLst>
              <a:ext uri="{FF2B5EF4-FFF2-40B4-BE49-F238E27FC236}">
                <a16:creationId xmlns:a16="http://schemas.microsoft.com/office/drawing/2014/main" id="{72605484-F5F9-61A5-37D6-657D1C9E3A4C}"/>
              </a:ext>
            </a:extLst>
          </p:cNvPr>
          <p:cNvSpPr txBox="1">
            <a:spLocks/>
          </p:cNvSpPr>
          <p:nvPr/>
        </p:nvSpPr>
        <p:spPr>
          <a:xfrm>
            <a:off x="1143000" y="1893180"/>
            <a:ext cx="12287250" cy="2026443"/>
          </a:xfrm>
          <a:prstGeom prst="rect">
            <a:avLst/>
          </a:prstGeom>
        </p:spPr>
        <p:txBody>
          <a:bodyPr vert="horz" lIns="91440" tIns="45720" rIns="91440" bIns="45720" rtlCol="0">
            <a:normAutofit fontScale="92500"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16600" dirty="0">
                <a:solidFill>
                  <a:schemeClr val="bg1">
                    <a:lumMod val="75000"/>
                  </a:schemeClr>
                </a:solidFill>
              </a:rPr>
              <a:t>03</a:t>
            </a:r>
            <a:endParaRPr lang="en-US" sz="2200" dirty="0">
              <a:solidFill>
                <a:schemeClr val="bg1">
                  <a:lumMod val="75000"/>
                </a:schemeClr>
              </a:solidFill>
            </a:endParaRPr>
          </a:p>
        </p:txBody>
      </p:sp>
      <p:sp>
        <p:nvSpPr>
          <p:cNvPr id="4" name="Tijdelijke aanduiding voor dianummer 3" hidden="1">
            <a:extLst>
              <a:ext uri="{FF2B5EF4-FFF2-40B4-BE49-F238E27FC236}">
                <a16:creationId xmlns:a16="http://schemas.microsoft.com/office/drawing/2014/main" id="{B3043708-902F-D2CF-FA82-16FA6D71325F}"/>
              </a:ext>
            </a:extLst>
          </p:cNvPr>
          <p:cNvSpPr>
            <a:spLocks noGrp="1"/>
          </p:cNvSpPr>
          <p:nvPr>
            <p:ph type="sldNum" sz="quarter" idx="12"/>
          </p:nvPr>
        </p:nvSpPr>
        <p:spPr/>
        <p:txBody>
          <a:bodyPr/>
          <a:lstStyle/>
          <a:p>
            <a:pPr>
              <a:spcAft>
                <a:spcPts val="600"/>
              </a:spcAft>
            </a:pPr>
            <a:fld id="{B6F15528-21DE-4FAA-801E-634DDDAF4B2B}" type="slidenum">
              <a:rPr lang="en-US" smtClean="0"/>
              <a:pPr>
                <a:spcAft>
                  <a:spcPts val="600"/>
                </a:spcAft>
              </a:pPr>
              <a:t>14</a:t>
            </a:fld>
            <a:endParaRPr lang="en-US"/>
          </a:p>
        </p:txBody>
      </p:sp>
      <p:pic>
        <p:nvPicPr>
          <p:cNvPr id="21" name="Tijdelijke aanduiding voor afbeelding 20" descr="Stapels documenten">
            <a:extLst>
              <a:ext uri="{FF2B5EF4-FFF2-40B4-BE49-F238E27FC236}">
                <a16:creationId xmlns:a16="http://schemas.microsoft.com/office/drawing/2014/main" id="{0F1CC805-278F-B337-22DB-F0ED6946E1F1}"/>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l="19010" r="50990"/>
          <a:stretch>
            <a:fillRect/>
          </a:stretch>
        </p:blipFill>
        <p:spPr>
          <a:xfrm>
            <a:off x="13503992" y="0"/>
            <a:ext cx="4114800" cy="10286999"/>
          </a:xfrm>
        </p:spPr>
      </p:pic>
    </p:spTree>
    <p:extLst>
      <p:ext uri="{BB962C8B-B14F-4D97-AF65-F5344CB8AC3E}">
        <p14:creationId xmlns:p14="http://schemas.microsoft.com/office/powerpoint/2010/main" val="1844623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D09D8-A472-89C3-6752-4F6E30245C2E}"/>
              </a:ext>
            </a:extLst>
          </p:cNvPr>
          <p:cNvSpPr>
            <a:spLocks noGrp="1"/>
          </p:cNvSpPr>
          <p:nvPr>
            <p:ph type="title"/>
          </p:nvPr>
        </p:nvSpPr>
        <p:spPr/>
        <p:txBody>
          <a:bodyPr/>
          <a:lstStyle/>
          <a:p>
            <a:r>
              <a:rPr lang="nl-BE" dirty="0"/>
              <a:t>Regelmatigheid</a:t>
            </a:r>
          </a:p>
        </p:txBody>
      </p:sp>
      <p:sp>
        <p:nvSpPr>
          <p:cNvPr id="3" name="Tijdelijke aanduiding voor inhoud 2">
            <a:extLst>
              <a:ext uri="{FF2B5EF4-FFF2-40B4-BE49-F238E27FC236}">
                <a16:creationId xmlns:a16="http://schemas.microsoft.com/office/drawing/2014/main" id="{16055AF0-5BEF-979E-5218-E11264575DEA}"/>
              </a:ext>
            </a:extLst>
          </p:cNvPr>
          <p:cNvSpPr>
            <a:spLocks noGrp="1"/>
          </p:cNvSpPr>
          <p:nvPr>
            <p:ph idx="1"/>
          </p:nvPr>
        </p:nvSpPr>
        <p:spPr/>
        <p:txBody>
          <a:bodyPr>
            <a:normAutofit fontScale="92500" lnSpcReduction="20000"/>
          </a:bodyPr>
          <a:lstStyle/>
          <a:p>
            <a:r>
              <a:rPr lang="en-GB" b="1" dirty="0"/>
              <a:t>RvS, arrest nr 260.520 </a:t>
            </a:r>
            <a:r>
              <a:rPr lang="en-GB" b="1" dirty="0" err="1"/>
              <a:t>d.d.</a:t>
            </a:r>
            <a:r>
              <a:rPr lang="en-GB" b="1" dirty="0"/>
              <a:t> 22 augustus 2024</a:t>
            </a:r>
            <a:endParaRPr lang="nl-BE" dirty="0"/>
          </a:p>
          <a:p>
            <a:r>
              <a:rPr lang="nl-NL" dirty="0"/>
              <a:t>UDN </a:t>
            </a:r>
            <a:r>
              <a:rPr lang="nl-NL" sz="4400" dirty="0"/>
              <a:t>– klassieke sectoren – o</a:t>
            </a:r>
            <a:r>
              <a:rPr lang="nl-NL" dirty="0"/>
              <a:t>pdracht m.b.t. verhuur en onderhoud van brandbestrijdingsmateriaal </a:t>
            </a:r>
          </a:p>
          <a:p>
            <a:r>
              <a:rPr lang="nl-NL" dirty="0"/>
              <a:t>Offerte van verzoekster als onregelmatig verklaard, wegens een abnormale lage prijs voor een post bevestigingsbeugel voor brandblusser</a:t>
            </a:r>
          </a:p>
          <a:p>
            <a:r>
              <a:rPr lang="nl-NL" dirty="0"/>
              <a:t>Volgens verzoekster, was de post gering en dus verwaarloosbaar </a:t>
            </a:r>
          </a:p>
          <a:p>
            <a:r>
              <a:rPr lang="nl-BE" dirty="0"/>
              <a:t>Art. 36 KB Plaatsing, </a:t>
            </a:r>
            <a:r>
              <a:rPr lang="nl-NL" dirty="0"/>
              <a:t>een post met een abnormale prijs kan de uitsluiting van de offerte niet rechtvaardigen, indien deze post verwaarloosbaar is</a:t>
            </a:r>
            <a:endParaRPr lang="nl-BE" dirty="0"/>
          </a:p>
          <a:p>
            <a:r>
              <a:rPr lang="nl-NL" dirty="0"/>
              <a:t>RvS: onvoldoende gemotiveerde beslissing omdat niet werd nagegaan en gemotiveerd of de betrokken post verwaarloosbaar was</a:t>
            </a:r>
          </a:p>
        </p:txBody>
      </p:sp>
      <p:sp>
        <p:nvSpPr>
          <p:cNvPr id="6" name="Rectangle 3">
            <a:extLst>
              <a:ext uri="{FF2B5EF4-FFF2-40B4-BE49-F238E27FC236}">
                <a16:creationId xmlns:a16="http://schemas.microsoft.com/office/drawing/2014/main" id="{6B8C7549-41D5-06E8-838E-93143D84A6C0}"/>
              </a:ext>
            </a:extLst>
          </p:cNvPr>
          <p:cNvSpPr>
            <a:spLocks noChangeArrowheads="1"/>
          </p:cNvSpPr>
          <p:nvPr/>
        </p:nvSpPr>
        <p:spPr bwMode="auto">
          <a:xfrm>
            <a:off x="0" y="43934"/>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454719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C8420B-B842-BBFF-99DE-0434E174C0CA}"/>
              </a:ext>
            </a:extLst>
          </p:cNvPr>
          <p:cNvSpPr>
            <a:spLocks noGrp="1"/>
          </p:cNvSpPr>
          <p:nvPr>
            <p:ph type="title"/>
          </p:nvPr>
        </p:nvSpPr>
        <p:spPr/>
        <p:txBody>
          <a:bodyPr/>
          <a:lstStyle/>
          <a:p>
            <a:r>
              <a:rPr lang="nl-BE" dirty="0"/>
              <a:t>Regelmatigheid</a:t>
            </a:r>
          </a:p>
        </p:txBody>
      </p:sp>
      <p:sp>
        <p:nvSpPr>
          <p:cNvPr id="3" name="Tijdelijke aanduiding voor inhoud 2">
            <a:extLst>
              <a:ext uri="{FF2B5EF4-FFF2-40B4-BE49-F238E27FC236}">
                <a16:creationId xmlns:a16="http://schemas.microsoft.com/office/drawing/2014/main" id="{3CF54837-6FD7-0E42-0486-F4FC255EBE52}"/>
              </a:ext>
            </a:extLst>
          </p:cNvPr>
          <p:cNvSpPr>
            <a:spLocks noGrp="1"/>
          </p:cNvSpPr>
          <p:nvPr>
            <p:ph idx="1"/>
          </p:nvPr>
        </p:nvSpPr>
        <p:spPr/>
        <p:txBody>
          <a:bodyPr>
            <a:normAutofit fontScale="85000" lnSpcReduction="20000"/>
          </a:bodyPr>
          <a:lstStyle/>
          <a:p>
            <a:r>
              <a:rPr lang="fr-BE" b="1" dirty="0"/>
              <a:t>RvS, </a:t>
            </a:r>
            <a:r>
              <a:rPr lang="fr-BE" b="1" dirty="0" err="1"/>
              <a:t>arrest</a:t>
            </a:r>
            <a:r>
              <a:rPr lang="fr-BE" b="1" dirty="0"/>
              <a:t> nr.</a:t>
            </a:r>
            <a:r>
              <a:rPr lang="fr-BE" dirty="0"/>
              <a:t> </a:t>
            </a:r>
            <a:r>
              <a:rPr lang="fr-BE" b="1" dirty="0"/>
              <a:t>259.159 </a:t>
            </a:r>
            <a:r>
              <a:rPr lang="fr-BE" b="1" dirty="0" err="1"/>
              <a:t>d.d.</a:t>
            </a:r>
            <a:r>
              <a:rPr lang="fr-BE" b="1" dirty="0"/>
              <a:t> 18 mars 2024</a:t>
            </a:r>
          </a:p>
          <a:p>
            <a:r>
              <a:rPr lang="nl-NL" dirty="0"/>
              <a:t>UDN – speciale sectoren </a:t>
            </a:r>
            <a:r>
              <a:rPr lang="nl-NL" sz="4400" dirty="0"/>
              <a:t>– </a:t>
            </a:r>
            <a:r>
              <a:rPr lang="nl-NL" sz="4400" dirty="0" err="1"/>
              <a:t>r</a:t>
            </a:r>
            <a:r>
              <a:rPr lang="nl-NL" dirty="0" err="1"/>
              <a:t>aamov</a:t>
            </a:r>
            <a:r>
              <a:rPr lang="nl-NL" dirty="0"/>
              <a:t>. voor onderhouds- en herstellingswerken aan de gebouwen van de Haven van Brussel</a:t>
            </a:r>
          </a:p>
          <a:p>
            <a:r>
              <a:rPr lang="nl-NL" dirty="0"/>
              <a:t>Openbare procedure met als enig gunningscriterium de prijs</a:t>
            </a:r>
          </a:p>
          <a:p>
            <a:r>
              <a:rPr lang="nl-NL" dirty="0"/>
              <a:t>AO voert het prijsonderzoek van art. 35 KB Plaatsing, enkel op de niet verwaarloosbare posten</a:t>
            </a:r>
          </a:p>
          <a:p>
            <a:r>
              <a:rPr lang="nl-NL" dirty="0"/>
              <a:t>Niet-verwaarloosbaar worden enkel de posten geacht die meer dan 3% van de gemiddelde waarde van de offertes vertegenwoordigen. In casu betreft dit 3 posten op 292</a:t>
            </a:r>
          </a:p>
          <a:p>
            <a:r>
              <a:rPr lang="nl-NL" dirty="0"/>
              <a:t>Meer dan 99% van de posten werd aldus uitgesloten van het prijsonderzoek</a:t>
            </a:r>
          </a:p>
          <a:p>
            <a:r>
              <a:rPr lang="nl-NL" dirty="0"/>
              <a:t>RvS bevestigt dat de AO verplicht is alle prijzen te onderzoeken overeenkomstig artikel 35 KB Plaatsing, ook de zogenaamd verwaarloosbare posten. Een loutere selectie op basis van een 3%-drempel volstaat niet.</a:t>
            </a:r>
            <a:endParaRPr lang="nl-BE" dirty="0"/>
          </a:p>
        </p:txBody>
      </p:sp>
    </p:spTree>
    <p:extLst>
      <p:ext uri="{BB962C8B-B14F-4D97-AF65-F5344CB8AC3E}">
        <p14:creationId xmlns:p14="http://schemas.microsoft.com/office/powerpoint/2010/main" val="253924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D16D2B-F2D1-5BD1-F5D8-E6A7F1F3425F}"/>
              </a:ext>
            </a:extLst>
          </p:cNvPr>
          <p:cNvSpPr>
            <a:spLocks noGrp="1"/>
          </p:cNvSpPr>
          <p:nvPr>
            <p:ph type="title"/>
          </p:nvPr>
        </p:nvSpPr>
        <p:spPr/>
        <p:txBody>
          <a:bodyPr/>
          <a:lstStyle/>
          <a:p>
            <a:r>
              <a:rPr lang="nl-BE" dirty="0"/>
              <a:t>Regelmatigheid</a:t>
            </a:r>
          </a:p>
        </p:txBody>
      </p:sp>
      <p:sp>
        <p:nvSpPr>
          <p:cNvPr id="3" name="Tijdelijke aanduiding voor inhoud 2">
            <a:extLst>
              <a:ext uri="{FF2B5EF4-FFF2-40B4-BE49-F238E27FC236}">
                <a16:creationId xmlns:a16="http://schemas.microsoft.com/office/drawing/2014/main" id="{B1041E81-C509-1984-061C-B686432599EC}"/>
              </a:ext>
            </a:extLst>
          </p:cNvPr>
          <p:cNvSpPr>
            <a:spLocks noGrp="1"/>
          </p:cNvSpPr>
          <p:nvPr>
            <p:ph idx="1"/>
          </p:nvPr>
        </p:nvSpPr>
        <p:spPr/>
        <p:txBody>
          <a:bodyPr>
            <a:normAutofit fontScale="77500" lnSpcReduction="20000"/>
          </a:bodyPr>
          <a:lstStyle/>
          <a:p>
            <a:r>
              <a:rPr lang="fr-BE" b="1" dirty="0"/>
              <a:t>RvS, </a:t>
            </a:r>
            <a:r>
              <a:rPr lang="fr-BE" b="1" dirty="0" err="1"/>
              <a:t>arrest</a:t>
            </a:r>
            <a:r>
              <a:rPr lang="fr-BE" b="1" dirty="0"/>
              <a:t> nr. 259.192 </a:t>
            </a:r>
            <a:r>
              <a:rPr lang="fr-BE" b="1" dirty="0" err="1"/>
              <a:t>d.d.</a:t>
            </a:r>
            <a:r>
              <a:rPr lang="fr-BE" b="1" dirty="0"/>
              <a:t> 19 maart 2024 </a:t>
            </a:r>
          </a:p>
          <a:p>
            <a:r>
              <a:rPr lang="nl-NL" dirty="0"/>
              <a:t>UDN </a:t>
            </a:r>
            <a:r>
              <a:rPr lang="nl-NL" sz="4400" dirty="0"/>
              <a:t>– klassieke sectoren – </a:t>
            </a:r>
            <a:r>
              <a:rPr lang="nl-NL" dirty="0"/>
              <a:t>overheidsopdracht voor de afbraak van 192 appartementen</a:t>
            </a:r>
          </a:p>
          <a:p>
            <a:r>
              <a:rPr lang="nl-NL" dirty="0"/>
              <a:t>Openbare procedure</a:t>
            </a:r>
          </a:p>
          <a:p>
            <a:r>
              <a:rPr lang="nl-NL" dirty="0"/>
              <a:t>3 gunningscriteria, waaronder de methodologie</a:t>
            </a:r>
          </a:p>
          <a:p>
            <a:r>
              <a:rPr lang="nl-NL" dirty="0"/>
              <a:t>Maximale contractuele termijn: 180 kalenderdagen </a:t>
            </a:r>
          </a:p>
          <a:p>
            <a:r>
              <a:rPr lang="nl-NL" dirty="0"/>
              <a:t>Ingediende planning door verzoekster voor methodologie : 154 werkdagen = +/- 215 kalenderdagen</a:t>
            </a:r>
          </a:p>
          <a:p>
            <a:r>
              <a:rPr lang="nl-NL" dirty="0"/>
              <a:t>AO sluit inschrijver uit wegens substantiële onregelmatigheid</a:t>
            </a:r>
          </a:p>
          <a:p>
            <a:r>
              <a:rPr lang="nl-NL" dirty="0"/>
              <a:t>RvS: niet-naleving van een minimale eis = substantiële onregelmatigheid (art. 76 §1, al.4,3° KB Plaatsing) Termijn “van strikte toepassing” is een minimale eis</a:t>
            </a:r>
          </a:p>
          <a:p>
            <a:r>
              <a:rPr lang="nl-NL" dirty="0"/>
              <a:t>Overschrijding van termijn geeft ook de inschrijver een discriminerend voordeel → substantiële onregelmatigheid (art. 76 §1, al. 3 KB Plaatsing)</a:t>
            </a:r>
            <a:endParaRPr lang="nl-BE" dirty="0"/>
          </a:p>
        </p:txBody>
      </p:sp>
    </p:spTree>
    <p:extLst>
      <p:ext uri="{BB962C8B-B14F-4D97-AF65-F5344CB8AC3E}">
        <p14:creationId xmlns:p14="http://schemas.microsoft.com/office/powerpoint/2010/main" val="3094851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63EB05-33FE-61E5-2662-4F45915F909E}"/>
              </a:ext>
            </a:extLst>
          </p:cNvPr>
          <p:cNvSpPr>
            <a:spLocks noGrp="1"/>
          </p:cNvSpPr>
          <p:nvPr>
            <p:ph type="title"/>
          </p:nvPr>
        </p:nvSpPr>
        <p:spPr/>
        <p:txBody>
          <a:bodyPr/>
          <a:lstStyle/>
          <a:p>
            <a:r>
              <a:rPr lang="nl-BE" dirty="0"/>
              <a:t>Regelmatigheid</a:t>
            </a:r>
          </a:p>
        </p:txBody>
      </p:sp>
      <p:sp>
        <p:nvSpPr>
          <p:cNvPr id="3" name="Tijdelijke aanduiding voor inhoud 2">
            <a:extLst>
              <a:ext uri="{FF2B5EF4-FFF2-40B4-BE49-F238E27FC236}">
                <a16:creationId xmlns:a16="http://schemas.microsoft.com/office/drawing/2014/main" id="{AF659FD0-363E-1659-B528-E3DA2E65A7CE}"/>
              </a:ext>
            </a:extLst>
          </p:cNvPr>
          <p:cNvSpPr>
            <a:spLocks noGrp="1"/>
          </p:cNvSpPr>
          <p:nvPr>
            <p:ph idx="1"/>
          </p:nvPr>
        </p:nvSpPr>
        <p:spPr/>
        <p:txBody>
          <a:bodyPr>
            <a:normAutofit fontScale="92500" lnSpcReduction="20000"/>
          </a:bodyPr>
          <a:lstStyle/>
          <a:p>
            <a:r>
              <a:rPr lang="nl-BE" b="1" dirty="0"/>
              <a:t>RvS, arrest nr. 260.322 d.d. 28 juni 2024 </a:t>
            </a:r>
          </a:p>
          <a:p>
            <a:r>
              <a:rPr lang="nl-BE" dirty="0"/>
              <a:t>UDN – klassieke sectoren – depannagediensten op snelwegen</a:t>
            </a:r>
          </a:p>
          <a:p>
            <a:r>
              <a:rPr lang="nl-BE" dirty="0"/>
              <a:t>Opdracht tegen prijslijst met door AWV vastgelegde maximale tarieven – inschrijver kan korting bieden</a:t>
            </a:r>
          </a:p>
          <a:p>
            <a:r>
              <a:rPr lang="nl-BE" dirty="0"/>
              <a:t>Een aanbesteder moet bij opmaak bestek op zorgvuldige manier zich ervan vergewissen dat haar maximumtarieven realistische prijzen zijn, die het voor een inschrijver mogelijk zouden maken om de opdracht op een normale, rendabele manier uit te voeren, rekening houdende met alle relevante gegevens. Dat onderzoek moet uit administratief dossier blijken. </a:t>
            </a:r>
          </a:p>
          <a:p>
            <a:r>
              <a:rPr lang="nl-BE" dirty="0"/>
              <a:t>Tijdens prijsonderzoek moet aanbesteder nagaan of de geboden korting leidt tot prijzen die een normale rentabiliteit toelaten</a:t>
            </a:r>
          </a:p>
        </p:txBody>
      </p:sp>
    </p:spTree>
    <p:extLst>
      <p:ext uri="{BB962C8B-B14F-4D97-AF65-F5344CB8AC3E}">
        <p14:creationId xmlns:p14="http://schemas.microsoft.com/office/powerpoint/2010/main" val="3887861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D31B81-C479-D6F5-65F3-25DC2122F3AE}"/>
              </a:ext>
            </a:extLst>
          </p:cNvPr>
          <p:cNvSpPr>
            <a:spLocks noGrp="1"/>
          </p:cNvSpPr>
          <p:nvPr>
            <p:ph type="title"/>
          </p:nvPr>
        </p:nvSpPr>
        <p:spPr/>
        <p:txBody>
          <a:bodyPr/>
          <a:lstStyle/>
          <a:p>
            <a:r>
              <a:rPr lang="nl-BE" dirty="0"/>
              <a:t>Regelmatigheid</a:t>
            </a:r>
          </a:p>
        </p:txBody>
      </p:sp>
      <p:sp>
        <p:nvSpPr>
          <p:cNvPr id="3" name="Tijdelijke aanduiding voor inhoud 2">
            <a:extLst>
              <a:ext uri="{FF2B5EF4-FFF2-40B4-BE49-F238E27FC236}">
                <a16:creationId xmlns:a16="http://schemas.microsoft.com/office/drawing/2014/main" id="{39C8D5A3-D715-FD36-74B8-98D9DBDF7A76}"/>
              </a:ext>
            </a:extLst>
          </p:cNvPr>
          <p:cNvSpPr>
            <a:spLocks noGrp="1"/>
          </p:cNvSpPr>
          <p:nvPr>
            <p:ph idx="1"/>
          </p:nvPr>
        </p:nvSpPr>
        <p:spPr/>
        <p:txBody>
          <a:bodyPr>
            <a:normAutofit fontScale="77500" lnSpcReduction="20000"/>
          </a:bodyPr>
          <a:lstStyle/>
          <a:p>
            <a:r>
              <a:rPr lang="nl-BE" b="1" dirty="0"/>
              <a:t>RvS, arrest</a:t>
            </a:r>
            <a:r>
              <a:rPr lang="nl-BE" dirty="0"/>
              <a:t> </a:t>
            </a:r>
            <a:r>
              <a:rPr lang="nl-BE" b="1" dirty="0"/>
              <a:t>nr. 263.234 van 8 mei 2025 Garage Struyfs/AWV</a:t>
            </a:r>
            <a:endParaRPr lang="nl-BE" dirty="0"/>
          </a:p>
          <a:p>
            <a:r>
              <a:rPr lang="nl-BE" dirty="0"/>
              <a:t>UDN </a:t>
            </a:r>
            <a:r>
              <a:rPr lang="nl-NL" sz="4400" dirty="0"/>
              <a:t>–</a:t>
            </a:r>
            <a:r>
              <a:rPr lang="nl-BE" dirty="0"/>
              <a:t> klassieke sectoren – takeldiensten op snelwegen</a:t>
            </a:r>
          </a:p>
          <a:p>
            <a:r>
              <a:rPr lang="nl-BE" dirty="0"/>
              <a:t>Opdracht tegen prijslijst met door AWV vastgelegde maximale tarieven – inschrijver kan korting bieden </a:t>
            </a:r>
          </a:p>
          <a:p>
            <a:r>
              <a:rPr lang="nl-BE" dirty="0"/>
              <a:t>Tarieven d.d. 2013 – idem in bestek 2020 – en in bestek 2024 </a:t>
            </a:r>
          </a:p>
          <a:p>
            <a:r>
              <a:rPr lang="nl-BE" dirty="0"/>
              <a:t>Aangeboden korting voor bestek 2024: 15 % = prijs die iets hoger is dan niet-geïndexeerde prijzen van het bestek 2020 </a:t>
            </a:r>
          </a:p>
          <a:p>
            <a:r>
              <a:rPr lang="nl-BE" dirty="0"/>
              <a:t>Klacht: onvoldoende rendabiliteit met korting, abnormale prijs</a:t>
            </a:r>
          </a:p>
          <a:p>
            <a:r>
              <a:rPr lang="nl-BE" dirty="0"/>
              <a:t>De motieven dat de aangeboden prijzen niet abnormaal zijn, dienen uit het administratief dossier te blijken, zodat deze aan de toetsing door de Raad van State kunnen worden onderworpen</a:t>
            </a:r>
          </a:p>
          <a:p>
            <a:r>
              <a:rPr lang="nl-BE" dirty="0"/>
              <a:t>Als er andere hogere kortingen zijn, die niet op normaliteit zijn gecontroleerd, is dit motief een loutere mathematische vergelijking waaruit geen gevolg kan worden afgeleid omtrent realistisch karakter van aangeboden korting</a:t>
            </a:r>
          </a:p>
          <a:p>
            <a:endParaRPr lang="nl-BE" dirty="0"/>
          </a:p>
          <a:p>
            <a:endParaRPr lang="nl-BE" dirty="0"/>
          </a:p>
        </p:txBody>
      </p:sp>
    </p:spTree>
    <p:extLst>
      <p:ext uri="{BB962C8B-B14F-4D97-AF65-F5344CB8AC3E}">
        <p14:creationId xmlns:p14="http://schemas.microsoft.com/office/powerpoint/2010/main" val="3631037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0DD02-7BAA-5BD1-9216-94F3F27BEA95}"/>
              </a:ext>
            </a:extLst>
          </p:cNvPr>
          <p:cNvSpPr>
            <a:spLocks noGrp="1"/>
          </p:cNvSpPr>
          <p:nvPr>
            <p:ph type="title"/>
          </p:nvPr>
        </p:nvSpPr>
        <p:spPr/>
        <p:txBody>
          <a:bodyPr/>
          <a:lstStyle/>
          <a:p>
            <a:r>
              <a:rPr lang="nl-BE" dirty="0"/>
              <a:t>Agenda</a:t>
            </a:r>
          </a:p>
        </p:txBody>
      </p:sp>
      <p:sp>
        <p:nvSpPr>
          <p:cNvPr id="14" name="Tijdelijke aanduiding voor tekst 13">
            <a:extLst>
              <a:ext uri="{FF2B5EF4-FFF2-40B4-BE49-F238E27FC236}">
                <a16:creationId xmlns:a16="http://schemas.microsoft.com/office/drawing/2014/main" id="{6B6E982E-C861-C3E8-B78A-51519E611789}"/>
              </a:ext>
            </a:extLst>
          </p:cNvPr>
          <p:cNvSpPr>
            <a:spLocks noGrp="1"/>
          </p:cNvSpPr>
          <p:nvPr>
            <p:ph type="body" sz="quarter" idx="15"/>
          </p:nvPr>
        </p:nvSpPr>
        <p:spPr/>
        <p:txBody>
          <a:bodyPr/>
          <a:lstStyle/>
          <a:p>
            <a:r>
              <a:rPr lang="nl-BE" dirty="0"/>
              <a:t>01</a:t>
            </a:r>
          </a:p>
        </p:txBody>
      </p:sp>
      <p:sp>
        <p:nvSpPr>
          <p:cNvPr id="15" name="Tijdelijke aanduiding voor tekst 14">
            <a:extLst>
              <a:ext uri="{FF2B5EF4-FFF2-40B4-BE49-F238E27FC236}">
                <a16:creationId xmlns:a16="http://schemas.microsoft.com/office/drawing/2014/main" id="{6F2E81B4-0397-39DE-E342-81994AC6390D}"/>
              </a:ext>
            </a:extLst>
          </p:cNvPr>
          <p:cNvSpPr>
            <a:spLocks noGrp="1"/>
          </p:cNvSpPr>
          <p:nvPr>
            <p:ph type="body" sz="quarter" idx="17"/>
          </p:nvPr>
        </p:nvSpPr>
        <p:spPr/>
        <p:txBody>
          <a:bodyPr/>
          <a:lstStyle/>
          <a:p>
            <a:r>
              <a:rPr lang="nl-BE" dirty="0"/>
              <a:t>02</a:t>
            </a:r>
          </a:p>
        </p:txBody>
      </p:sp>
      <p:sp>
        <p:nvSpPr>
          <p:cNvPr id="16" name="Tijdelijke aanduiding voor tekst 15">
            <a:extLst>
              <a:ext uri="{FF2B5EF4-FFF2-40B4-BE49-F238E27FC236}">
                <a16:creationId xmlns:a16="http://schemas.microsoft.com/office/drawing/2014/main" id="{22C6C51D-82D1-BF0E-4DA1-49D53AF4BA81}"/>
              </a:ext>
            </a:extLst>
          </p:cNvPr>
          <p:cNvSpPr>
            <a:spLocks noGrp="1"/>
          </p:cNvSpPr>
          <p:nvPr>
            <p:ph type="body" sz="quarter" idx="19"/>
          </p:nvPr>
        </p:nvSpPr>
        <p:spPr/>
        <p:txBody>
          <a:bodyPr/>
          <a:lstStyle/>
          <a:p>
            <a:r>
              <a:rPr lang="nl-BE" dirty="0"/>
              <a:t>03</a:t>
            </a:r>
          </a:p>
        </p:txBody>
      </p:sp>
      <p:sp>
        <p:nvSpPr>
          <p:cNvPr id="6" name="Tijdelijke aanduiding voor tekst 5">
            <a:extLst>
              <a:ext uri="{FF2B5EF4-FFF2-40B4-BE49-F238E27FC236}">
                <a16:creationId xmlns:a16="http://schemas.microsoft.com/office/drawing/2014/main" id="{C515757F-431B-57EC-E418-04F296C5A119}"/>
              </a:ext>
            </a:extLst>
          </p:cNvPr>
          <p:cNvSpPr>
            <a:spLocks noGrp="1"/>
          </p:cNvSpPr>
          <p:nvPr>
            <p:ph type="body" sz="quarter" idx="20"/>
          </p:nvPr>
        </p:nvSpPr>
        <p:spPr/>
        <p:txBody>
          <a:bodyPr/>
          <a:lstStyle/>
          <a:p>
            <a:r>
              <a:rPr lang="nl-BE" dirty="0"/>
              <a:t>Voorbereiding van de opdracht</a:t>
            </a:r>
          </a:p>
        </p:txBody>
      </p:sp>
      <p:sp>
        <p:nvSpPr>
          <p:cNvPr id="7" name="Tijdelijke aanduiding voor tekst 6">
            <a:extLst>
              <a:ext uri="{FF2B5EF4-FFF2-40B4-BE49-F238E27FC236}">
                <a16:creationId xmlns:a16="http://schemas.microsoft.com/office/drawing/2014/main" id="{D8504DC4-438F-F8FB-35D8-E9598B7C61BC}"/>
              </a:ext>
            </a:extLst>
          </p:cNvPr>
          <p:cNvSpPr>
            <a:spLocks noGrp="1"/>
          </p:cNvSpPr>
          <p:nvPr>
            <p:ph type="body" sz="quarter" idx="21"/>
          </p:nvPr>
        </p:nvSpPr>
        <p:spPr/>
        <p:txBody>
          <a:bodyPr/>
          <a:lstStyle/>
          <a:p>
            <a:r>
              <a:rPr lang="nl-BE" dirty="0"/>
              <a:t>Kwalitatieve selectie</a:t>
            </a:r>
          </a:p>
        </p:txBody>
      </p:sp>
      <p:sp>
        <p:nvSpPr>
          <p:cNvPr id="8" name="Tijdelijke aanduiding voor tekst 7">
            <a:extLst>
              <a:ext uri="{FF2B5EF4-FFF2-40B4-BE49-F238E27FC236}">
                <a16:creationId xmlns:a16="http://schemas.microsoft.com/office/drawing/2014/main" id="{48201975-328A-F089-92ED-9613A55989C0}"/>
              </a:ext>
            </a:extLst>
          </p:cNvPr>
          <p:cNvSpPr>
            <a:spLocks noGrp="1"/>
          </p:cNvSpPr>
          <p:nvPr>
            <p:ph type="body" sz="quarter" idx="22"/>
          </p:nvPr>
        </p:nvSpPr>
        <p:spPr/>
        <p:txBody>
          <a:bodyPr/>
          <a:lstStyle/>
          <a:p>
            <a:r>
              <a:rPr lang="nl-BE" dirty="0"/>
              <a:t>Regelmatigheid</a:t>
            </a:r>
          </a:p>
        </p:txBody>
      </p:sp>
      <p:sp>
        <p:nvSpPr>
          <p:cNvPr id="17" name="Tijdelijke aanduiding voor tekst 16">
            <a:extLst>
              <a:ext uri="{FF2B5EF4-FFF2-40B4-BE49-F238E27FC236}">
                <a16:creationId xmlns:a16="http://schemas.microsoft.com/office/drawing/2014/main" id="{54386E49-9142-C612-5203-E2B79830D019}"/>
              </a:ext>
            </a:extLst>
          </p:cNvPr>
          <p:cNvSpPr>
            <a:spLocks noGrp="1"/>
          </p:cNvSpPr>
          <p:nvPr>
            <p:ph type="body" sz="quarter" idx="23"/>
          </p:nvPr>
        </p:nvSpPr>
        <p:spPr/>
        <p:txBody>
          <a:bodyPr/>
          <a:lstStyle/>
          <a:p>
            <a:r>
              <a:rPr lang="nl-BE" dirty="0"/>
              <a:t>04</a:t>
            </a:r>
          </a:p>
        </p:txBody>
      </p:sp>
      <p:sp>
        <p:nvSpPr>
          <p:cNvPr id="10" name="Tijdelijke aanduiding voor tekst 9">
            <a:extLst>
              <a:ext uri="{FF2B5EF4-FFF2-40B4-BE49-F238E27FC236}">
                <a16:creationId xmlns:a16="http://schemas.microsoft.com/office/drawing/2014/main" id="{D5DE7E15-7CC0-1FE8-AA6A-D9AA84163783}"/>
              </a:ext>
            </a:extLst>
          </p:cNvPr>
          <p:cNvSpPr>
            <a:spLocks noGrp="1"/>
          </p:cNvSpPr>
          <p:nvPr>
            <p:ph type="body" sz="quarter" idx="24"/>
          </p:nvPr>
        </p:nvSpPr>
        <p:spPr/>
        <p:txBody>
          <a:bodyPr/>
          <a:lstStyle/>
          <a:p>
            <a:r>
              <a:rPr lang="nl-BE" dirty="0"/>
              <a:t>Onderhandelingen</a:t>
            </a:r>
          </a:p>
        </p:txBody>
      </p:sp>
      <p:sp>
        <p:nvSpPr>
          <p:cNvPr id="18" name="Tijdelijke aanduiding voor tekst 17">
            <a:extLst>
              <a:ext uri="{FF2B5EF4-FFF2-40B4-BE49-F238E27FC236}">
                <a16:creationId xmlns:a16="http://schemas.microsoft.com/office/drawing/2014/main" id="{56EEB5B9-A372-1414-4198-B9D86E78B349}"/>
              </a:ext>
            </a:extLst>
          </p:cNvPr>
          <p:cNvSpPr>
            <a:spLocks noGrp="1"/>
          </p:cNvSpPr>
          <p:nvPr>
            <p:ph type="body" sz="quarter" idx="25"/>
          </p:nvPr>
        </p:nvSpPr>
        <p:spPr/>
        <p:txBody>
          <a:bodyPr/>
          <a:lstStyle/>
          <a:p>
            <a:r>
              <a:rPr lang="nl-BE" dirty="0"/>
              <a:t>05</a:t>
            </a:r>
          </a:p>
        </p:txBody>
      </p:sp>
      <p:sp>
        <p:nvSpPr>
          <p:cNvPr id="12" name="Tijdelijke aanduiding voor tekst 11">
            <a:extLst>
              <a:ext uri="{FF2B5EF4-FFF2-40B4-BE49-F238E27FC236}">
                <a16:creationId xmlns:a16="http://schemas.microsoft.com/office/drawing/2014/main" id="{C86A0094-661A-EFB5-2AE1-81C7498514EA}"/>
              </a:ext>
            </a:extLst>
          </p:cNvPr>
          <p:cNvSpPr>
            <a:spLocks noGrp="1"/>
          </p:cNvSpPr>
          <p:nvPr>
            <p:ph type="body" sz="quarter" idx="26"/>
          </p:nvPr>
        </p:nvSpPr>
        <p:spPr/>
        <p:txBody>
          <a:bodyPr/>
          <a:lstStyle/>
          <a:p>
            <a:r>
              <a:rPr lang="nl-BE" dirty="0"/>
              <a:t>Gunningsfase</a:t>
            </a:r>
          </a:p>
        </p:txBody>
      </p:sp>
      <p:sp>
        <p:nvSpPr>
          <p:cNvPr id="13" name="Tijdelijke aanduiding voor inhoud 12">
            <a:extLst>
              <a:ext uri="{FF2B5EF4-FFF2-40B4-BE49-F238E27FC236}">
                <a16:creationId xmlns:a16="http://schemas.microsoft.com/office/drawing/2014/main" id="{F7BBCE6E-0B73-DBB9-D595-4E0734775E77}"/>
              </a:ext>
            </a:extLst>
          </p:cNvPr>
          <p:cNvSpPr>
            <a:spLocks noGrp="1"/>
          </p:cNvSpPr>
          <p:nvPr>
            <p:ph sz="quarter" idx="27"/>
          </p:nvPr>
        </p:nvSpPr>
        <p:spPr>
          <a:xfrm>
            <a:off x="609600" y="3319486"/>
            <a:ext cx="7010400" cy="1524000"/>
          </a:xfrm>
        </p:spPr>
        <p:txBody>
          <a:bodyPr>
            <a:normAutofit/>
          </a:bodyPr>
          <a:lstStyle/>
          <a:p>
            <a:r>
              <a:rPr lang="nl-BE" sz="4400" dirty="0"/>
              <a:t>Rechtspraak 2024-2025</a:t>
            </a:r>
          </a:p>
        </p:txBody>
      </p:sp>
      <p:cxnSp>
        <p:nvCxnSpPr>
          <p:cNvPr id="21" name="Rechte verbindingslijn 20">
            <a:extLst>
              <a:ext uri="{FF2B5EF4-FFF2-40B4-BE49-F238E27FC236}">
                <a16:creationId xmlns:a16="http://schemas.microsoft.com/office/drawing/2014/main" id="{FBDDB23E-EE59-ADA6-0F0F-48782BD03CB5}"/>
              </a:ext>
            </a:extLst>
          </p:cNvPr>
          <p:cNvCxnSpPr/>
          <p:nvPr/>
        </p:nvCxnSpPr>
        <p:spPr>
          <a:xfrm>
            <a:off x="8839200" y="3009900"/>
            <a:ext cx="77724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2D114F25-0051-1AB1-157D-264EB109640E}"/>
              </a:ext>
            </a:extLst>
          </p:cNvPr>
          <p:cNvCxnSpPr/>
          <p:nvPr/>
        </p:nvCxnSpPr>
        <p:spPr>
          <a:xfrm>
            <a:off x="8839200" y="4533900"/>
            <a:ext cx="77724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B220390-4580-FF6C-03F5-FFF70C9C4C96}"/>
              </a:ext>
            </a:extLst>
          </p:cNvPr>
          <p:cNvCxnSpPr/>
          <p:nvPr/>
        </p:nvCxnSpPr>
        <p:spPr>
          <a:xfrm>
            <a:off x="8839200" y="5981700"/>
            <a:ext cx="77724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51BC71BE-BE7D-F5A7-F6BC-3BF789B9BE04}"/>
              </a:ext>
            </a:extLst>
          </p:cNvPr>
          <p:cNvCxnSpPr/>
          <p:nvPr/>
        </p:nvCxnSpPr>
        <p:spPr>
          <a:xfrm>
            <a:off x="8839200" y="7353300"/>
            <a:ext cx="77724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B9146D0B-075E-18A7-72E5-084EAD1B3D01}"/>
              </a:ext>
            </a:extLst>
          </p:cNvPr>
          <p:cNvCxnSpPr/>
          <p:nvPr/>
        </p:nvCxnSpPr>
        <p:spPr>
          <a:xfrm>
            <a:off x="8839200" y="8724900"/>
            <a:ext cx="77724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Tijdelijke aanduiding voor dianummer 25">
            <a:extLst>
              <a:ext uri="{FF2B5EF4-FFF2-40B4-BE49-F238E27FC236}">
                <a16:creationId xmlns:a16="http://schemas.microsoft.com/office/drawing/2014/main" id="{F3F6575A-D13B-056B-1863-952DF7345C4A}"/>
              </a:ext>
            </a:extLst>
          </p:cNvPr>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072075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16194-DF71-90DE-B844-670B0C0E65F3}"/>
            </a:ext>
          </a:extLst>
        </p:cNvPr>
        <p:cNvGrpSpPr/>
        <p:nvPr/>
      </p:nvGrpSpPr>
      <p:grpSpPr>
        <a:xfrm>
          <a:off x="0" y="0"/>
          <a:ext cx="0" cy="0"/>
          <a:chOff x="0" y="0"/>
          <a:chExt cx="0" cy="0"/>
        </a:xfrm>
      </p:grpSpPr>
      <p:sp>
        <p:nvSpPr>
          <p:cNvPr id="8" name="Tijdelijke aanduiding voor tekst 5">
            <a:extLst>
              <a:ext uri="{FF2B5EF4-FFF2-40B4-BE49-F238E27FC236}">
                <a16:creationId xmlns:a16="http://schemas.microsoft.com/office/drawing/2014/main" id="{3B977B35-7A7A-3454-75CD-7B38039577FE}"/>
              </a:ext>
            </a:extLst>
          </p:cNvPr>
          <p:cNvSpPr txBox="1">
            <a:spLocks/>
          </p:cNvSpPr>
          <p:nvPr/>
        </p:nvSpPr>
        <p:spPr>
          <a:xfrm>
            <a:off x="1179871" y="3809446"/>
            <a:ext cx="12287250" cy="2668108"/>
          </a:xfrm>
          <a:prstGeom prst="rect">
            <a:avLst/>
          </a:prstGeom>
        </p:spPr>
        <p:txBody>
          <a:bodyPr vert="horz" lIns="91440" tIns="45720" rIns="91440" bIns="45720" rtlCol="0" anchor="b">
            <a:normAutofit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Bef>
                <a:spcPct val="0"/>
              </a:spcBef>
              <a:spcAft>
                <a:spcPts val="600"/>
              </a:spcAft>
              <a:buNone/>
            </a:pPr>
            <a:r>
              <a:rPr lang="nl-BE" sz="9600" b="1" dirty="0">
                <a:solidFill>
                  <a:srgbClr val="0C5742"/>
                </a:solidFill>
                <a:latin typeface="Montserrat" panose="00000500000000000000" pitchFamily="2" charset="0"/>
              </a:rPr>
              <a:t>Procedure met onderhandelingen</a:t>
            </a:r>
            <a:endParaRPr lang="en-US" sz="9000" b="1" i="1" dirty="0">
              <a:solidFill>
                <a:srgbClr val="0C5742"/>
              </a:solidFill>
              <a:latin typeface="Montserrat" panose="00000500000000000000" pitchFamily="2" charset="0"/>
              <a:ea typeface="DengXian Light" panose="02010600030101010101" pitchFamily="2" charset="-122"/>
              <a:cs typeface="+mj-cs"/>
            </a:endParaRPr>
          </a:p>
        </p:txBody>
      </p:sp>
      <p:sp>
        <p:nvSpPr>
          <p:cNvPr id="7" name="Tijdelijke aanduiding voor tekst 13">
            <a:extLst>
              <a:ext uri="{FF2B5EF4-FFF2-40B4-BE49-F238E27FC236}">
                <a16:creationId xmlns:a16="http://schemas.microsoft.com/office/drawing/2014/main" id="{83585B32-6EAE-2785-0914-04ED3588D90F}"/>
              </a:ext>
            </a:extLst>
          </p:cNvPr>
          <p:cNvSpPr txBox="1">
            <a:spLocks/>
          </p:cNvSpPr>
          <p:nvPr/>
        </p:nvSpPr>
        <p:spPr>
          <a:xfrm>
            <a:off x="1143000" y="1893180"/>
            <a:ext cx="12287250" cy="2026443"/>
          </a:xfrm>
          <a:prstGeom prst="rect">
            <a:avLst/>
          </a:prstGeom>
        </p:spPr>
        <p:txBody>
          <a:bodyPr vert="horz" lIns="91440" tIns="45720" rIns="91440" bIns="45720" rtlCol="0">
            <a:normAutofit fontScale="92500"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16600" dirty="0">
                <a:solidFill>
                  <a:schemeClr val="bg1">
                    <a:lumMod val="75000"/>
                  </a:schemeClr>
                </a:solidFill>
              </a:rPr>
              <a:t>04</a:t>
            </a:r>
            <a:endParaRPr lang="en-US" sz="2200" dirty="0">
              <a:solidFill>
                <a:schemeClr val="bg1">
                  <a:lumMod val="75000"/>
                </a:schemeClr>
              </a:solidFill>
            </a:endParaRPr>
          </a:p>
        </p:txBody>
      </p:sp>
      <p:sp>
        <p:nvSpPr>
          <p:cNvPr id="4" name="Tijdelijke aanduiding voor dianummer 3" hidden="1">
            <a:extLst>
              <a:ext uri="{FF2B5EF4-FFF2-40B4-BE49-F238E27FC236}">
                <a16:creationId xmlns:a16="http://schemas.microsoft.com/office/drawing/2014/main" id="{F54D40DD-3544-35A9-0D1C-AAEC67717586}"/>
              </a:ext>
            </a:extLst>
          </p:cNvPr>
          <p:cNvSpPr>
            <a:spLocks noGrp="1"/>
          </p:cNvSpPr>
          <p:nvPr>
            <p:ph type="sldNum" sz="quarter" idx="12"/>
          </p:nvPr>
        </p:nvSpPr>
        <p:spPr/>
        <p:txBody>
          <a:bodyPr/>
          <a:lstStyle/>
          <a:p>
            <a:pPr>
              <a:spcAft>
                <a:spcPts val="600"/>
              </a:spcAft>
            </a:pPr>
            <a:fld id="{B6F15528-21DE-4FAA-801E-634DDDAF4B2B}" type="slidenum">
              <a:rPr lang="en-US" smtClean="0"/>
              <a:pPr>
                <a:spcAft>
                  <a:spcPts val="600"/>
                </a:spcAft>
              </a:pPr>
              <a:t>20</a:t>
            </a:fld>
            <a:endParaRPr lang="en-US"/>
          </a:p>
        </p:txBody>
      </p:sp>
      <p:pic>
        <p:nvPicPr>
          <p:cNvPr id="21" name="Tijdelijke aanduiding voor afbeelding 20" descr="Groep mensen die met elkaar praten aan een tafel">
            <a:extLst>
              <a:ext uri="{FF2B5EF4-FFF2-40B4-BE49-F238E27FC236}">
                <a16:creationId xmlns:a16="http://schemas.microsoft.com/office/drawing/2014/main" id="{9217DBBE-39FD-C8BB-20CC-F791577C7AFA}"/>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l="18789" r="54511"/>
          <a:stretch>
            <a:fillRect/>
          </a:stretch>
        </p:blipFill>
        <p:spPr>
          <a:xfrm>
            <a:off x="13258800" y="1"/>
            <a:ext cx="4114800" cy="10286999"/>
          </a:xfrm>
        </p:spPr>
      </p:pic>
    </p:spTree>
    <p:extLst>
      <p:ext uri="{BB962C8B-B14F-4D97-AF65-F5344CB8AC3E}">
        <p14:creationId xmlns:p14="http://schemas.microsoft.com/office/powerpoint/2010/main" val="249846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3EF429-ABB9-0457-2328-1AB1E004F0C2}"/>
              </a:ext>
            </a:extLst>
          </p:cNvPr>
          <p:cNvSpPr>
            <a:spLocks noGrp="1"/>
          </p:cNvSpPr>
          <p:nvPr>
            <p:ph type="title"/>
          </p:nvPr>
        </p:nvSpPr>
        <p:spPr/>
        <p:txBody>
          <a:bodyPr>
            <a:normAutofit fontScale="90000"/>
          </a:bodyPr>
          <a:lstStyle/>
          <a:p>
            <a:r>
              <a:rPr lang="nl-BE" dirty="0"/>
              <a:t>Procedure met onderhandelingen</a:t>
            </a:r>
          </a:p>
        </p:txBody>
      </p:sp>
      <p:sp>
        <p:nvSpPr>
          <p:cNvPr id="3" name="Tijdelijke aanduiding voor inhoud 2">
            <a:extLst>
              <a:ext uri="{FF2B5EF4-FFF2-40B4-BE49-F238E27FC236}">
                <a16:creationId xmlns:a16="http://schemas.microsoft.com/office/drawing/2014/main" id="{F95AB6DE-E846-958F-B54B-22FD8910124E}"/>
              </a:ext>
            </a:extLst>
          </p:cNvPr>
          <p:cNvSpPr>
            <a:spLocks noGrp="1"/>
          </p:cNvSpPr>
          <p:nvPr>
            <p:ph idx="1"/>
          </p:nvPr>
        </p:nvSpPr>
        <p:spPr/>
        <p:txBody>
          <a:bodyPr>
            <a:normAutofit fontScale="85000" lnSpcReduction="20000"/>
          </a:bodyPr>
          <a:lstStyle/>
          <a:p>
            <a:r>
              <a:rPr lang="nl-BE" b="1" dirty="0"/>
              <a:t>RvS, arrest nr. 258.822 d.d. 14 februari 2024 </a:t>
            </a:r>
          </a:p>
          <a:p>
            <a:r>
              <a:rPr lang="nl-BE" dirty="0"/>
              <a:t>UDN </a:t>
            </a:r>
            <a:r>
              <a:rPr lang="nl-NL" sz="4400" dirty="0"/>
              <a:t>–</a:t>
            </a:r>
            <a:r>
              <a:rPr lang="nl-BE" dirty="0"/>
              <a:t> klassieke sectoren – opdracht van werken</a:t>
            </a:r>
          </a:p>
          <a:p>
            <a:r>
              <a:rPr lang="nl-BE" dirty="0"/>
              <a:t>Verplichte</a:t>
            </a:r>
            <a:r>
              <a:rPr lang="nl-BE" b="1" dirty="0"/>
              <a:t> </a:t>
            </a:r>
            <a:r>
              <a:rPr lang="nl-BE" dirty="0"/>
              <a:t>indiening van de offertes, incl. </a:t>
            </a:r>
            <a:r>
              <a:rPr lang="nl-BE" dirty="0" err="1"/>
              <a:t>BAFO’s</a:t>
            </a:r>
            <a:r>
              <a:rPr lang="nl-BE" dirty="0"/>
              <a:t>, via e-tendering (art. 14, Wet en bestek)</a:t>
            </a:r>
          </a:p>
          <a:p>
            <a:r>
              <a:rPr lang="nl-BE" dirty="0"/>
              <a:t>E-tendering platform niet beschikbaar -&gt; uitnodiging om de </a:t>
            </a:r>
            <a:r>
              <a:rPr lang="nl-BE" dirty="0" err="1"/>
              <a:t>BAFO’s</a:t>
            </a:r>
            <a:r>
              <a:rPr lang="nl-BE" dirty="0"/>
              <a:t> per e-mail in te dienen – alle inschrijvers doen het zonder bewaar  </a:t>
            </a:r>
          </a:p>
          <a:p>
            <a:r>
              <a:rPr lang="nl-BE" dirty="0"/>
              <a:t>Geen verplichting van de aanbestedende overheid om de limietdatum en –uur te verdagen ?</a:t>
            </a:r>
          </a:p>
          <a:p>
            <a:r>
              <a:rPr lang="nl-BE" dirty="0"/>
              <a:t>Geen belang van een inschrijver die een BAFO via e-mail heeft ingediend om dit middel in te roepen. Redenen:</a:t>
            </a:r>
          </a:p>
          <a:p>
            <a:pPr lvl="1">
              <a:buFont typeface="Wingdings" panose="05000000000000000000" pitchFamily="2" charset="2"/>
              <a:buChar char="Ø"/>
            </a:pPr>
            <a:r>
              <a:rPr lang="nl-BE" dirty="0"/>
              <a:t> Geen belangenschade </a:t>
            </a:r>
          </a:p>
          <a:p>
            <a:pPr lvl="1">
              <a:buFont typeface="Wingdings" panose="05000000000000000000" pitchFamily="2" charset="2"/>
              <a:buChar char="Ø"/>
            </a:pPr>
            <a:r>
              <a:rPr lang="nl-BE" dirty="0"/>
              <a:t>Mogelijkheid van onregelmatigheden volstaat niet</a:t>
            </a:r>
          </a:p>
          <a:p>
            <a:pPr lvl="1">
              <a:buFont typeface="Wingdings" panose="05000000000000000000" pitchFamily="2" charset="2"/>
              <a:buChar char="Ø"/>
            </a:pPr>
            <a:r>
              <a:rPr lang="nl-BE" dirty="0"/>
              <a:t>Ondergeschikt: onregelmatigheden konden geen invloed hebben op de gunningsbeslissing </a:t>
            </a:r>
          </a:p>
          <a:p>
            <a:endParaRPr lang="nl-BE" dirty="0"/>
          </a:p>
        </p:txBody>
      </p:sp>
    </p:spTree>
    <p:extLst>
      <p:ext uri="{BB962C8B-B14F-4D97-AF65-F5344CB8AC3E}">
        <p14:creationId xmlns:p14="http://schemas.microsoft.com/office/powerpoint/2010/main" val="2581552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B4BF7E-5A20-A6AF-E541-18EEB7411436}"/>
              </a:ext>
            </a:extLst>
          </p:cNvPr>
          <p:cNvSpPr>
            <a:spLocks noGrp="1"/>
          </p:cNvSpPr>
          <p:nvPr>
            <p:ph type="title"/>
          </p:nvPr>
        </p:nvSpPr>
        <p:spPr/>
        <p:txBody>
          <a:bodyPr>
            <a:normAutofit fontScale="90000"/>
          </a:bodyPr>
          <a:lstStyle/>
          <a:p>
            <a:r>
              <a:rPr lang="nl-BE" dirty="0"/>
              <a:t>Procedure met onderhandelingen</a:t>
            </a:r>
          </a:p>
        </p:txBody>
      </p:sp>
      <p:sp>
        <p:nvSpPr>
          <p:cNvPr id="3" name="Tijdelijke aanduiding voor inhoud 2">
            <a:extLst>
              <a:ext uri="{FF2B5EF4-FFF2-40B4-BE49-F238E27FC236}">
                <a16:creationId xmlns:a16="http://schemas.microsoft.com/office/drawing/2014/main" id="{14C4D56E-A9E5-5227-9AF2-3821FA227950}"/>
              </a:ext>
            </a:extLst>
          </p:cNvPr>
          <p:cNvSpPr>
            <a:spLocks noGrp="1"/>
          </p:cNvSpPr>
          <p:nvPr>
            <p:ph idx="1"/>
          </p:nvPr>
        </p:nvSpPr>
        <p:spPr/>
        <p:txBody>
          <a:bodyPr>
            <a:normAutofit fontScale="92500" lnSpcReduction="10000"/>
          </a:bodyPr>
          <a:lstStyle/>
          <a:p>
            <a:r>
              <a:rPr lang="nl-BE" b="1" dirty="0"/>
              <a:t>RvS, arrest nr. 258.496 d.d. 18 januari 2024 </a:t>
            </a:r>
          </a:p>
          <a:p>
            <a:r>
              <a:rPr lang="nl-BE" dirty="0"/>
              <a:t>UDN – klassieke sectoren – D&amp;B opdracht</a:t>
            </a:r>
          </a:p>
          <a:p>
            <a:r>
              <a:rPr lang="nl-BE" dirty="0"/>
              <a:t>Principes van art. 38 &amp; 80 Wet</a:t>
            </a:r>
          </a:p>
          <a:p>
            <a:r>
              <a:rPr lang="nl-BE" dirty="0"/>
              <a:t>Bestek voorzag o.a. mogelijkheid om te onderhandelen met de best gerangschikte inschrijver (andere inschrijvers in de wachtkamer)</a:t>
            </a:r>
          </a:p>
          <a:p>
            <a:r>
              <a:rPr lang="nl-BE" dirty="0"/>
              <a:t>Er moet een objectieve rechtvaardiging zijn om, door toepassing van de gunningscriteria, reeds op grond van de eerste offertes één inschrijver (voorkeursbieder) tot onderhandelen uit te nodigen</a:t>
            </a:r>
          </a:p>
          <a:p>
            <a:r>
              <a:rPr lang="nl-BE" dirty="0"/>
              <a:t>Moeilijkheid om het ontwerp van de inschrijver zonder essentiële wijzigingen tot een uitvoerbaar project om te buigen ≠ geen objectieve rechtvaardiging</a:t>
            </a:r>
          </a:p>
          <a:p>
            <a:endParaRPr lang="nl-BE" dirty="0"/>
          </a:p>
          <a:p>
            <a:endParaRPr lang="nl-BE" dirty="0"/>
          </a:p>
        </p:txBody>
      </p:sp>
    </p:spTree>
    <p:extLst>
      <p:ext uri="{BB962C8B-B14F-4D97-AF65-F5344CB8AC3E}">
        <p14:creationId xmlns:p14="http://schemas.microsoft.com/office/powerpoint/2010/main" val="3533051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F5708-2091-CCE8-7E0F-A1486710F84C}"/>
              </a:ext>
            </a:extLst>
          </p:cNvPr>
          <p:cNvSpPr>
            <a:spLocks noGrp="1"/>
          </p:cNvSpPr>
          <p:nvPr>
            <p:ph type="title"/>
          </p:nvPr>
        </p:nvSpPr>
        <p:spPr/>
        <p:txBody>
          <a:bodyPr>
            <a:normAutofit fontScale="90000"/>
          </a:bodyPr>
          <a:lstStyle/>
          <a:p>
            <a:r>
              <a:rPr lang="nl-BE" dirty="0"/>
              <a:t>Procedure met onderhandelingen</a:t>
            </a:r>
          </a:p>
        </p:txBody>
      </p:sp>
      <p:sp>
        <p:nvSpPr>
          <p:cNvPr id="3" name="Tijdelijke aanduiding voor inhoud 2">
            <a:extLst>
              <a:ext uri="{FF2B5EF4-FFF2-40B4-BE49-F238E27FC236}">
                <a16:creationId xmlns:a16="http://schemas.microsoft.com/office/drawing/2014/main" id="{2D91CCA5-3BBA-495E-B09F-BD3648239A31}"/>
              </a:ext>
            </a:extLst>
          </p:cNvPr>
          <p:cNvSpPr>
            <a:spLocks noGrp="1"/>
          </p:cNvSpPr>
          <p:nvPr>
            <p:ph idx="1"/>
          </p:nvPr>
        </p:nvSpPr>
        <p:spPr/>
        <p:txBody>
          <a:bodyPr>
            <a:normAutofit fontScale="92500" lnSpcReduction="10000"/>
          </a:bodyPr>
          <a:lstStyle/>
          <a:p>
            <a:r>
              <a:rPr lang="fr-FR" b="1" dirty="0"/>
              <a:t>Beschikking Burg. Rechtbank (KG) Brussel </a:t>
            </a:r>
            <a:r>
              <a:rPr lang="fr-FR" b="1" dirty="0" err="1"/>
              <a:t>d.d.</a:t>
            </a:r>
            <a:r>
              <a:rPr lang="fr-FR" b="1" dirty="0"/>
              <a:t> 6 maart 2024</a:t>
            </a:r>
            <a:endParaRPr lang="nl-BE" b="1" dirty="0"/>
          </a:p>
          <a:p>
            <a:r>
              <a:rPr lang="nl-BE" dirty="0"/>
              <a:t>Kort geding – klassieke sectoren – software</a:t>
            </a:r>
          </a:p>
          <a:p>
            <a:r>
              <a:rPr lang="nl-BE" dirty="0"/>
              <a:t>Bestek: recht van de aanbestedende overheid om enkel met de eerste 3 </a:t>
            </a:r>
            <a:r>
              <a:rPr lang="nl-BE" dirty="0" err="1"/>
              <a:t>gerangschikten</a:t>
            </a:r>
            <a:r>
              <a:rPr lang="nl-BE" dirty="0"/>
              <a:t> te onderhandelen</a:t>
            </a:r>
          </a:p>
          <a:p>
            <a:r>
              <a:rPr lang="nl-BE" dirty="0"/>
              <a:t>4 inschrijvers gerangschikt -&gt; enkel met 3 onderhandeld maar 4</a:t>
            </a:r>
            <a:r>
              <a:rPr lang="nl-BE" baseline="30000" dirty="0"/>
              <a:t>e</a:t>
            </a:r>
            <a:r>
              <a:rPr lang="nl-BE" dirty="0"/>
              <a:t> terug in de finale beoordeling van de offertes opgenomen – invloed op de rangschikking -&gt; mag NIET</a:t>
            </a:r>
          </a:p>
          <a:p>
            <a:r>
              <a:rPr lang="nl-BE" dirty="0"/>
              <a:t>Schorsing van de gunningsbeslissing maar ook van de beslissing om aan “x” niet te gunnen. Redenen:</a:t>
            </a:r>
          </a:p>
          <a:p>
            <a:pPr lvl="1">
              <a:buFont typeface="Wingdings" panose="05000000000000000000" pitchFamily="2" charset="2"/>
              <a:buChar char="Ø"/>
            </a:pPr>
            <a:r>
              <a:rPr lang="nl-BE" dirty="0"/>
              <a:t> motieven om desgevallend stop te zetten niet geldig </a:t>
            </a:r>
          </a:p>
          <a:p>
            <a:pPr lvl="1">
              <a:buFont typeface="Wingdings" panose="05000000000000000000" pitchFamily="2" charset="2"/>
              <a:buChar char="Ø"/>
            </a:pPr>
            <a:r>
              <a:rPr lang="nl-BE" dirty="0"/>
              <a:t> wil van de aanbestedende overheid om de opdracht uit te voeren</a:t>
            </a:r>
          </a:p>
          <a:p>
            <a:pPr lvl="1">
              <a:buFont typeface="Wingdings" panose="05000000000000000000" pitchFamily="2" charset="2"/>
              <a:buChar char="Ø"/>
            </a:pPr>
            <a:endParaRPr lang="nl-BE" dirty="0"/>
          </a:p>
          <a:p>
            <a:endParaRPr lang="nl-BE" dirty="0"/>
          </a:p>
          <a:p>
            <a:endParaRPr lang="fr-FR" dirty="0"/>
          </a:p>
        </p:txBody>
      </p:sp>
    </p:spTree>
    <p:extLst>
      <p:ext uri="{BB962C8B-B14F-4D97-AF65-F5344CB8AC3E}">
        <p14:creationId xmlns:p14="http://schemas.microsoft.com/office/powerpoint/2010/main" val="524818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A5898-1F20-6190-A909-E602F9DE1999}"/>
            </a:ext>
          </a:extLst>
        </p:cNvPr>
        <p:cNvGrpSpPr/>
        <p:nvPr/>
      </p:nvGrpSpPr>
      <p:grpSpPr>
        <a:xfrm>
          <a:off x="0" y="0"/>
          <a:ext cx="0" cy="0"/>
          <a:chOff x="0" y="0"/>
          <a:chExt cx="0" cy="0"/>
        </a:xfrm>
      </p:grpSpPr>
      <p:sp>
        <p:nvSpPr>
          <p:cNvPr id="8" name="Tijdelijke aanduiding voor tekst 5">
            <a:extLst>
              <a:ext uri="{FF2B5EF4-FFF2-40B4-BE49-F238E27FC236}">
                <a16:creationId xmlns:a16="http://schemas.microsoft.com/office/drawing/2014/main" id="{05AA3D72-4309-17D6-F44B-BEA4E098B23D}"/>
              </a:ext>
            </a:extLst>
          </p:cNvPr>
          <p:cNvSpPr txBox="1">
            <a:spLocks/>
          </p:cNvSpPr>
          <p:nvPr/>
        </p:nvSpPr>
        <p:spPr>
          <a:xfrm>
            <a:off x="1179871" y="3809446"/>
            <a:ext cx="12287250" cy="2668108"/>
          </a:xfrm>
          <a:prstGeom prst="rect">
            <a:avLst/>
          </a:prstGeom>
        </p:spPr>
        <p:txBody>
          <a:bodyPr vert="horz" lIns="91440" tIns="45720" rIns="91440" bIns="45720" rtlCol="0" anchor="b">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Bef>
                <a:spcPct val="0"/>
              </a:spcBef>
              <a:spcAft>
                <a:spcPts val="600"/>
              </a:spcAft>
              <a:buNone/>
            </a:pPr>
            <a:r>
              <a:rPr lang="nl-BE" sz="9600" b="1" dirty="0">
                <a:solidFill>
                  <a:srgbClr val="0C5742"/>
                </a:solidFill>
                <a:latin typeface="Montserrat" panose="00000500000000000000" pitchFamily="2" charset="0"/>
              </a:rPr>
              <a:t>Gunningsfase</a:t>
            </a:r>
            <a:endParaRPr lang="en-US" sz="9000" b="1" i="1" dirty="0">
              <a:solidFill>
                <a:srgbClr val="0C5742"/>
              </a:solidFill>
              <a:latin typeface="Montserrat" panose="00000500000000000000" pitchFamily="2" charset="0"/>
              <a:ea typeface="DengXian Light" panose="02010600030101010101" pitchFamily="2" charset="-122"/>
              <a:cs typeface="+mj-cs"/>
            </a:endParaRPr>
          </a:p>
        </p:txBody>
      </p:sp>
      <p:sp>
        <p:nvSpPr>
          <p:cNvPr id="7" name="Tijdelijke aanduiding voor tekst 13">
            <a:extLst>
              <a:ext uri="{FF2B5EF4-FFF2-40B4-BE49-F238E27FC236}">
                <a16:creationId xmlns:a16="http://schemas.microsoft.com/office/drawing/2014/main" id="{53901F16-BAB7-6F9B-4AD4-A63D8C20FF7D}"/>
              </a:ext>
            </a:extLst>
          </p:cNvPr>
          <p:cNvSpPr txBox="1">
            <a:spLocks/>
          </p:cNvSpPr>
          <p:nvPr/>
        </p:nvSpPr>
        <p:spPr>
          <a:xfrm>
            <a:off x="1143000" y="1893180"/>
            <a:ext cx="12287250" cy="2026443"/>
          </a:xfrm>
          <a:prstGeom prst="rect">
            <a:avLst/>
          </a:prstGeom>
        </p:spPr>
        <p:txBody>
          <a:bodyPr vert="horz" lIns="91440" tIns="45720" rIns="91440" bIns="45720" rtlCol="0">
            <a:normAutofit fontScale="92500"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16600" dirty="0">
                <a:solidFill>
                  <a:schemeClr val="bg1">
                    <a:lumMod val="75000"/>
                  </a:schemeClr>
                </a:solidFill>
              </a:rPr>
              <a:t>05 </a:t>
            </a:r>
            <a:endParaRPr lang="en-US" sz="2200" dirty="0">
              <a:solidFill>
                <a:schemeClr val="bg1">
                  <a:lumMod val="75000"/>
                </a:schemeClr>
              </a:solidFill>
            </a:endParaRPr>
          </a:p>
        </p:txBody>
      </p:sp>
      <p:sp>
        <p:nvSpPr>
          <p:cNvPr id="4" name="Tijdelijke aanduiding voor dianummer 3" hidden="1">
            <a:extLst>
              <a:ext uri="{FF2B5EF4-FFF2-40B4-BE49-F238E27FC236}">
                <a16:creationId xmlns:a16="http://schemas.microsoft.com/office/drawing/2014/main" id="{2E8C02D5-1EBE-5A78-F697-6E851D389C03}"/>
              </a:ext>
            </a:extLst>
          </p:cNvPr>
          <p:cNvSpPr>
            <a:spLocks noGrp="1"/>
          </p:cNvSpPr>
          <p:nvPr>
            <p:ph type="sldNum" sz="quarter" idx="12"/>
          </p:nvPr>
        </p:nvSpPr>
        <p:spPr/>
        <p:txBody>
          <a:bodyPr/>
          <a:lstStyle/>
          <a:p>
            <a:pPr>
              <a:spcAft>
                <a:spcPts val="600"/>
              </a:spcAft>
            </a:pPr>
            <a:fld id="{B6F15528-21DE-4FAA-801E-634DDDAF4B2B}" type="slidenum">
              <a:rPr lang="en-US" smtClean="0"/>
              <a:pPr>
                <a:spcAft>
                  <a:spcPts val="600"/>
                </a:spcAft>
              </a:pPr>
              <a:t>24</a:t>
            </a:fld>
            <a:endParaRPr lang="en-US"/>
          </a:p>
        </p:txBody>
      </p:sp>
      <p:pic>
        <p:nvPicPr>
          <p:cNvPr id="21" name="Tijdelijke aanduiding voor afbeelding 20" descr="3D-kubus in blokken getekend op een schoolbord">
            <a:extLst>
              <a:ext uri="{FF2B5EF4-FFF2-40B4-BE49-F238E27FC236}">
                <a16:creationId xmlns:a16="http://schemas.microsoft.com/office/drawing/2014/main" id="{84EE164A-1739-2CC3-33D3-747A4C7FA7A2}"/>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l="30749" t="222" r="42563" b="-222"/>
          <a:stretch>
            <a:fillRect/>
          </a:stretch>
        </p:blipFill>
        <p:spPr>
          <a:xfrm>
            <a:off x="13503992" y="0"/>
            <a:ext cx="4114800" cy="10286999"/>
          </a:xfrm>
        </p:spPr>
      </p:pic>
    </p:spTree>
    <p:extLst>
      <p:ext uri="{BB962C8B-B14F-4D97-AF65-F5344CB8AC3E}">
        <p14:creationId xmlns:p14="http://schemas.microsoft.com/office/powerpoint/2010/main" val="329451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E40477-068B-B0B3-9675-E744BA6EB9B0}"/>
              </a:ext>
            </a:extLst>
          </p:cNvPr>
          <p:cNvSpPr>
            <a:spLocks noGrp="1"/>
          </p:cNvSpPr>
          <p:nvPr>
            <p:ph type="title"/>
          </p:nvPr>
        </p:nvSpPr>
        <p:spPr/>
        <p:txBody>
          <a:bodyPr/>
          <a:lstStyle/>
          <a:p>
            <a:r>
              <a:rPr lang="nl-BE" dirty="0"/>
              <a:t>Gunningsfase</a:t>
            </a:r>
          </a:p>
        </p:txBody>
      </p:sp>
      <p:sp>
        <p:nvSpPr>
          <p:cNvPr id="3" name="Tijdelijke aanduiding voor inhoud 2">
            <a:extLst>
              <a:ext uri="{FF2B5EF4-FFF2-40B4-BE49-F238E27FC236}">
                <a16:creationId xmlns:a16="http://schemas.microsoft.com/office/drawing/2014/main" id="{5390969D-86F7-4E72-5C09-8AAA4E004718}"/>
              </a:ext>
            </a:extLst>
          </p:cNvPr>
          <p:cNvSpPr>
            <a:spLocks noGrp="1"/>
          </p:cNvSpPr>
          <p:nvPr>
            <p:ph idx="1"/>
          </p:nvPr>
        </p:nvSpPr>
        <p:spPr/>
        <p:txBody>
          <a:bodyPr/>
          <a:lstStyle/>
          <a:p>
            <a:r>
              <a:rPr lang="nl-BE" b="1" dirty="0"/>
              <a:t>RvS, arrest nr. 259.552 van 19 april 2024</a:t>
            </a:r>
          </a:p>
          <a:p>
            <a:r>
              <a:rPr lang="nl-BE" dirty="0"/>
              <a:t>UDN - klassieke sectoren – inzameling en verwerking matrassen</a:t>
            </a:r>
          </a:p>
          <a:p>
            <a:r>
              <a:rPr lang="nl-BE" dirty="0"/>
              <a:t>Gunningscriterium kwaliteit: percentage gerecycleerde matrassen uit het geheel van door inschrijver opgehaalde matrassen in jaar voorafgaand aan datum offerte</a:t>
            </a:r>
          </a:p>
          <a:p>
            <a:r>
              <a:rPr lang="nl-BE" dirty="0"/>
              <a:t>Geen geschikt criterium om de intrinsieke kwaliteit van de offerte te beoordelen: (1) enkel info over prestaties in verleden + (2) geen informatie over mogelijke innovatieve ontwikkelingen bij inschrijver (bv. nieuwe technieken, nieuwe afzetkanalen)</a:t>
            </a:r>
          </a:p>
          <a:p>
            <a:endParaRPr lang="nl-BE" dirty="0"/>
          </a:p>
          <a:p>
            <a:endParaRPr lang="nl-BE" dirty="0"/>
          </a:p>
          <a:p>
            <a:endParaRPr lang="nl-BE" dirty="0"/>
          </a:p>
        </p:txBody>
      </p:sp>
    </p:spTree>
    <p:extLst>
      <p:ext uri="{BB962C8B-B14F-4D97-AF65-F5344CB8AC3E}">
        <p14:creationId xmlns:p14="http://schemas.microsoft.com/office/powerpoint/2010/main" val="153556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43D314-DA71-B958-6BE7-ECBFF278CAAE}"/>
              </a:ext>
            </a:extLst>
          </p:cNvPr>
          <p:cNvSpPr>
            <a:spLocks noGrp="1"/>
          </p:cNvSpPr>
          <p:nvPr>
            <p:ph type="title"/>
          </p:nvPr>
        </p:nvSpPr>
        <p:spPr/>
        <p:txBody>
          <a:bodyPr/>
          <a:lstStyle/>
          <a:p>
            <a:r>
              <a:rPr lang="nl-BE" dirty="0"/>
              <a:t>Gunningsfase</a:t>
            </a:r>
          </a:p>
        </p:txBody>
      </p:sp>
      <p:sp>
        <p:nvSpPr>
          <p:cNvPr id="3" name="Tijdelijke aanduiding voor inhoud 2">
            <a:extLst>
              <a:ext uri="{FF2B5EF4-FFF2-40B4-BE49-F238E27FC236}">
                <a16:creationId xmlns:a16="http://schemas.microsoft.com/office/drawing/2014/main" id="{790436FC-4DB1-9893-09E3-CECC7967846B}"/>
              </a:ext>
            </a:extLst>
          </p:cNvPr>
          <p:cNvSpPr>
            <a:spLocks noGrp="1"/>
          </p:cNvSpPr>
          <p:nvPr>
            <p:ph idx="1"/>
          </p:nvPr>
        </p:nvSpPr>
        <p:spPr>
          <a:xfrm>
            <a:off x="609600" y="2781300"/>
            <a:ext cx="17068800" cy="6527007"/>
          </a:xfrm>
        </p:spPr>
        <p:txBody>
          <a:bodyPr>
            <a:normAutofit fontScale="85000" lnSpcReduction="20000"/>
          </a:bodyPr>
          <a:lstStyle/>
          <a:p>
            <a:r>
              <a:rPr lang="nl-BE" b="1" dirty="0"/>
              <a:t>RvS, arest nr. 263.800 d.d. 27 juni 2025</a:t>
            </a:r>
          </a:p>
          <a:p>
            <a:r>
              <a:rPr lang="nl-BE" sz="3800" dirty="0"/>
              <a:t>UDN </a:t>
            </a:r>
            <a:r>
              <a:rPr lang="nl-NL" sz="4000" dirty="0"/>
              <a:t>– klassieke sectoren – </a:t>
            </a:r>
            <a:r>
              <a:rPr lang="nl-BE" sz="3800" dirty="0"/>
              <a:t>overheidsopdracht voor levering van maaltijdcheques (PNSPP)</a:t>
            </a:r>
          </a:p>
          <a:p>
            <a:r>
              <a:rPr lang="nl-BE" sz="3800" dirty="0"/>
              <a:t>5 gunningscriteria, waaronder prijs, berekend via “de regel </a:t>
            </a:r>
            <a:r>
              <a:rPr lang="nl-BE" sz="3800"/>
              <a:t>van drie”</a:t>
            </a:r>
            <a:endParaRPr lang="nl-BE" sz="3800" dirty="0"/>
          </a:p>
          <a:p>
            <a:r>
              <a:rPr lang="nl-BE" sz="3800" dirty="0"/>
              <a:t>Verzoekster diende een prijs van 0 in → toepassing van beoordelingsmethode  mathematisch onmogelijk</a:t>
            </a:r>
          </a:p>
          <a:p>
            <a:r>
              <a:rPr lang="nl-BE" sz="3800" dirty="0"/>
              <a:t>AO wijzigde beoordelingsmethode en kende maximale punten aan beide inschrijvers toe</a:t>
            </a:r>
          </a:p>
          <a:p>
            <a:r>
              <a:rPr lang="nl-BE" sz="3800" dirty="0"/>
              <a:t>Exceptie van </a:t>
            </a:r>
            <a:r>
              <a:rPr lang="nl-BE" sz="3800" dirty="0" err="1"/>
              <a:t>onontvankelijkheid</a:t>
            </a:r>
            <a:r>
              <a:rPr lang="nl-BE" sz="3800" dirty="0"/>
              <a:t> (omwille van onregelmatigheid offerte vanwege prijs 0) verworpen: aanbod werd als regelmatig beschouwd</a:t>
            </a:r>
          </a:p>
          <a:p>
            <a:r>
              <a:rPr lang="nl-BE" sz="3800" dirty="0"/>
              <a:t>RvS: beslissing is onwettig wegens niet-naleving van de vastgelegde beoordelingsmethode in het bestek</a:t>
            </a:r>
          </a:p>
          <a:p>
            <a:r>
              <a:rPr lang="nl-BE" sz="3800" dirty="0"/>
              <a:t>Zelfde punten toekennen aan offertes met verschillende prijzen = uitholling van gunningscriterium</a:t>
            </a:r>
          </a:p>
          <a:p>
            <a:endParaRPr lang="nl-BE" b="1" dirty="0"/>
          </a:p>
          <a:p>
            <a:endParaRPr lang="nl-BE" b="1" dirty="0"/>
          </a:p>
          <a:p>
            <a:endParaRPr lang="nl-BE" b="1" dirty="0"/>
          </a:p>
          <a:p>
            <a:endParaRPr lang="nl-BE" dirty="0"/>
          </a:p>
        </p:txBody>
      </p:sp>
    </p:spTree>
    <p:extLst>
      <p:ext uri="{BB962C8B-B14F-4D97-AF65-F5344CB8AC3E}">
        <p14:creationId xmlns:p14="http://schemas.microsoft.com/office/powerpoint/2010/main" val="1088607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3DDF0-A6AF-774B-6242-8B9A76190F06}"/>
              </a:ext>
            </a:extLst>
          </p:cNvPr>
          <p:cNvSpPr>
            <a:spLocks noGrp="1"/>
          </p:cNvSpPr>
          <p:nvPr>
            <p:ph type="title"/>
          </p:nvPr>
        </p:nvSpPr>
        <p:spPr/>
        <p:txBody>
          <a:bodyPr/>
          <a:lstStyle/>
          <a:p>
            <a:r>
              <a:rPr lang="nl-BE" dirty="0"/>
              <a:t>Gunningsfase</a:t>
            </a:r>
          </a:p>
        </p:txBody>
      </p:sp>
      <p:sp>
        <p:nvSpPr>
          <p:cNvPr id="3" name="Tijdelijke aanduiding voor inhoud 2">
            <a:extLst>
              <a:ext uri="{FF2B5EF4-FFF2-40B4-BE49-F238E27FC236}">
                <a16:creationId xmlns:a16="http://schemas.microsoft.com/office/drawing/2014/main" id="{73C44AE4-5D40-EEBE-A68B-89CC7ECB490C}"/>
              </a:ext>
            </a:extLst>
          </p:cNvPr>
          <p:cNvSpPr>
            <a:spLocks noGrp="1"/>
          </p:cNvSpPr>
          <p:nvPr>
            <p:ph idx="1"/>
          </p:nvPr>
        </p:nvSpPr>
        <p:spPr/>
        <p:txBody>
          <a:bodyPr>
            <a:normAutofit lnSpcReduction="10000"/>
          </a:bodyPr>
          <a:lstStyle/>
          <a:p>
            <a:r>
              <a:rPr lang="nl-BE" b="1" dirty="0"/>
              <a:t>RvS, nr. 262.713 d.d. 21 maart 2025</a:t>
            </a:r>
          </a:p>
          <a:p>
            <a:r>
              <a:rPr lang="nl-BE" dirty="0"/>
              <a:t>UDN – klassieke sectoren – </a:t>
            </a:r>
            <a:r>
              <a:rPr lang="nl-BE" dirty="0" err="1"/>
              <a:t>Raamov</a:t>
            </a:r>
            <a:r>
              <a:rPr lang="nl-BE" dirty="0"/>
              <a:t> meettoestellen met onderhoud</a:t>
            </a:r>
          </a:p>
          <a:p>
            <a:r>
              <a:rPr lang="nl-BE" dirty="0"/>
              <a:t>Beoordelingsmethode moet niet worden bekendgemaakt in de opdrachtdocumenten maar moet voorafgaand aan de opening van offertes worden vastgesteld</a:t>
            </a:r>
          </a:p>
          <a:p>
            <a:r>
              <a:rPr lang="nl-BE" dirty="0"/>
              <a:t>Tenzij de aanbestedende overheid aannemelijk maakt dat zij zich in de onmogelijkheid bevond om deze methode op voorhand vast te stellen – </a:t>
            </a:r>
            <a:r>
              <a:rPr lang="nl-BE" dirty="0" err="1"/>
              <a:t>terzake</a:t>
            </a:r>
            <a:r>
              <a:rPr lang="nl-BE" dirty="0"/>
              <a:t> niet het geval</a:t>
            </a:r>
          </a:p>
          <a:p>
            <a:r>
              <a:rPr lang="nl-BE" dirty="0"/>
              <a:t>Ondergeschikt: er werd geen voor de hand liggende beoordelingsmethodiek gebruikt</a:t>
            </a:r>
          </a:p>
          <a:p>
            <a:endParaRPr lang="nl-BE" dirty="0"/>
          </a:p>
        </p:txBody>
      </p:sp>
    </p:spTree>
    <p:extLst>
      <p:ext uri="{BB962C8B-B14F-4D97-AF65-F5344CB8AC3E}">
        <p14:creationId xmlns:p14="http://schemas.microsoft.com/office/powerpoint/2010/main" val="2003848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4E46E-4787-CEA8-6A99-232268D60B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CC52CF-4D01-53F5-0257-85943994F8CC}"/>
              </a:ext>
            </a:extLst>
          </p:cNvPr>
          <p:cNvSpPr>
            <a:spLocks noGrp="1"/>
          </p:cNvSpPr>
          <p:nvPr>
            <p:ph type="title"/>
          </p:nvPr>
        </p:nvSpPr>
        <p:spPr/>
        <p:txBody>
          <a:bodyPr/>
          <a:lstStyle/>
          <a:p>
            <a:r>
              <a:rPr lang="nl-BE" dirty="0"/>
              <a:t>Gunningsfase</a:t>
            </a:r>
          </a:p>
        </p:txBody>
      </p:sp>
      <p:sp>
        <p:nvSpPr>
          <p:cNvPr id="3" name="Tijdelijke aanduiding voor inhoud 2">
            <a:extLst>
              <a:ext uri="{FF2B5EF4-FFF2-40B4-BE49-F238E27FC236}">
                <a16:creationId xmlns:a16="http://schemas.microsoft.com/office/drawing/2014/main" id="{9B52BC34-B191-7B7A-0BC9-054098245510}"/>
              </a:ext>
            </a:extLst>
          </p:cNvPr>
          <p:cNvSpPr>
            <a:spLocks noGrp="1"/>
          </p:cNvSpPr>
          <p:nvPr>
            <p:ph idx="1"/>
          </p:nvPr>
        </p:nvSpPr>
        <p:spPr/>
        <p:txBody>
          <a:bodyPr>
            <a:normAutofit fontScale="77500" lnSpcReduction="20000"/>
          </a:bodyPr>
          <a:lstStyle/>
          <a:p>
            <a:r>
              <a:rPr lang="nl-BE" b="1" dirty="0"/>
              <a:t>RvS, arrest nr. 263.012 d.d. 17 april 2025</a:t>
            </a:r>
          </a:p>
          <a:p>
            <a:r>
              <a:rPr lang="nl-BE" dirty="0"/>
              <a:t>UDN – bijzondere sectoren (NMBS) – treinstellen</a:t>
            </a:r>
          </a:p>
          <a:p>
            <a:r>
              <a:rPr lang="nl-BE" dirty="0"/>
              <a:t>Discretionaire bevoegdheid om de beoordelingsmethode te bepalen ≠ arbitrair/incoherent</a:t>
            </a:r>
          </a:p>
          <a:p>
            <a:r>
              <a:rPr lang="nl-BE" dirty="0"/>
              <a:t>Op basis van de gunningsbeslissing moet men de methode wel kunnen begrijpen</a:t>
            </a:r>
          </a:p>
          <a:p>
            <a:r>
              <a:rPr lang="nl-BE" dirty="0"/>
              <a:t>Gunningsleidraad: beoordeling van het gunningscriterium “technische kwaliteit van de geboden oplossingen”, waarbij de meer- en minwaarden van de offertes worden beoordeeld t.o.v. de eisen van de Technische Specificatie op basis van een vijftal (niet-limitatief) </a:t>
            </a:r>
            <a:r>
              <a:rPr lang="nl-BE" dirty="0" err="1"/>
              <a:t>opgelijste</a:t>
            </a:r>
            <a:r>
              <a:rPr lang="nl-BE" dirty="0"/>
              <a:t> beoordelingselementen. Vervolgens, toekenning van een globale score</a:t>
            </a:r>
          </a:p>
          <a:p>
            <a:r>
              <a:rPr lang="nl-BE" dirty="0"/>
              <a:t>Gunningsbeslissing maakt gebruik van de volgende methode: belangrijke, normale of beperkte meer/minderwaarde -&gt; beoordeling in generieke termen (kwaliteit/ meer dan voldoende/</a:t>
            </a:r>
            <a:r>
              <a:rPr lang="nl-BE" dirty="0" err="1"/>
              <a:t>sub-optimaal</a:t>
            </a:r>
            <a:r>
              <a:rPr lang="nl-BE" dirty="0"/>
              <a:t>/voldoende/zwak) – de link met de punten kan niet worden gemaakt -&gt; schorsing</a:t>
            </a:r>
          </a:p>
          <a:p>
            <a:endParaRPr lang="nl-BE" dirty="0"/>
          </a:p>
          <a:p>
            <a:endParaRPr lang="nl-BE" dirty="0"/>
          </a:p>
        </p:txBody>
      </p:sp>
    </p:spTree>
    <p:extLst>
      <p:ext uri="{BB962C8B-B14F-4D97-AF65-F5344CB8AC3E}">
        <p14:creationId xmlns:p14="http://schemas.microsoft.com/office/powerpoint/2010/main" val="1134086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4EC733-099F-9436-FD29-E3BB16CA56C7}"/>
              </a:ext>
            </a:extLst>
          </p:cNvPr>
          <p:cNvSpPr>
            <a:spLocks noGrp="1"/>
          </p:cNvSpPr>
          <p:nvPr>
            <p:ph type="title"/>
          </p:nvPr>
        </p:nvSpPr>
        <p:spPr/>
        <p:txBody>
          <a:bodyPr/>
          <a:lstStyle/>
          <a:p>
            <a:r>
              <a:rPr lang="nl-BE" dirty="0"/>
              <a:t>Gunningsfase</a:t>
            </a:r>
            <a:endParaRPr lang="fr-FR" dirty="0"/>
          </a:p>
        </p:txBody>
      </p:sp>
      <p:sp>
        <p:nvSpPr>
          <p:cNvPr id="3" name="Espace réservé du contenu 2">
            <a:extLst>
              <a:ext uri="{FF2B5EF4-FFF2-40B4-BE49-F238E27FC236}">
                <a16:creationId xmlns:a16="http://schemas.microsoft.com/office/drawing/2014/main" id="{C0077F43-4111-EAD4-C5D2-A20418192A06}"/>
              </a:ext>
            </a:extLst>
          </p:cNvPr>
          <p:cNvSpPr>
            <a:spLocks noGrp="1"/>
          </p:cNvSpPr>
          <p:nvPr>
            <p:ph idx="1"/>
          </p:nvPr>
        </p:nvSpPr>
        <p:spPr/>
        <p:txBody>
          <a:bodyPr>
            <a:normAutofit fontScale="92500" lnSpcReduction="20000"/>
          </a:bodyPr>
          <a:lstStyle/>
          <a:p>
            <a:r>
              <a:rPr lang="nl-BE" b="1" dirty="0"/>
              <a:t>RvS, arrest nr. 264.231 d.d. 19 september 2025</a:t>
            </a:r>
          </a:p>
          <a:p>
            <a:r>
              <a:rPr lang="nl-BE" dirty="0"/>
              <a:t>UDN – bijzondere sectoren (NMBS) – treinstellen (vervolg)</a:t>
            </a:r>
          </a:p>
          <a:p>
            <a:r>
              <a:rPr lang="nl-BE" dirty="0"/>
              <a:t>Uit de gunningsleidraad (zie vorige slide) blijkt het principe van de gradaties in functie van meer- en minwaarden -&gt; mag (later) bepalen dat een belangrijke meer- of minwaarde zwaarder (+++/---) zal doorwegen in de globale score dan een normale (++/--) of beperkte meer of minwaarde (+/-)</a:t>
            </a:r>
          </a:p>
          <a:p>
            <a:r>
              <a:rPr lang="nl-BE" dirty="0"/>
              <a:t>De helft van de max. score (18/36) = beginscore = redelijk uitgangspunt volgens RvS </a:t>
            </a:r>
          </a:p>
          <a:p>
            <a:r>
              <a:rPr lang="nl-BE" dirty="0"/>
              <a:t>0,1 punt per +/- gerechtvaardigd in het licht van de concrete verschillen vastgesteld tussen de offertes</a:t>
            </a:r>
          </a:p>
          <a:p>
            <a:r>
              <a:rPr lang="nl-BE" dirty="0"/>
              <a:t>≠  arrest 258.496: </a:t>
            </a:r>
            <a:r>
              <a:rPr lang="nl-BE" dirty="0" err="1"/>
              <a:t>BAFO’s</a:t>
            </a:r>
            <a:r>
              <a:rPr lang="nl-BE" dirty="0"/>
              <a:t> ingediend na onderhandelingen in fase 4 – de NMBS mocht een voorkeursaanbieder aanduiden</a:t>
            </a:r>
          </a:p>
          <a:p>
            <a:endParaRPr lang="nl-BE" dirty="0"/>
          </a:p>
          <a:p>
            <a:endParaRPr lang="nl-BE" dirty="0"/>
          </a:p>
          <a:p>
            <a:endParaRPr lang="fr-FR" dirty="0"/>
          </a:p>
        </p:txBody>
      </p:sp>
    </p:spTree>
    <p:extLst>
      <p:ext uri="{BB962C8B-B14F-4D97-AF65-F5344CB8AC3E}">
        <p14:creationId xmlns:p14="http://schemas.microsoft.com/office/powerpoint/2010/main" val="3480325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5">
            <a:extLst>
              <a:ext uri="{FF2B5EF4-FFF2-40B4-BE49-F238E27FC236}">
                <a16:creationId xmlns:a16="http://schemas.microsoft.com/office/drawing/2014/main" id="{60301263-DFCD-5854-3853-5F74811C4BE9}"/>
              </a:ext>
            </a:extLst>
          </p:cNvPr>
          <p:cNvSpPr txBox="1">
            <a:spLocks/>
          </p:cNvSpPr>
          <p:nvPr/>
        </p:nvSpPr>
        <p:spPr>
          <a:xfrm>
            <a:off x="1179871" y="3809446"/>
            <a:ext cx="12287250" cy="2668108"/>
          </a:xfrm>
          <a:prstGeom prst="rect">
            <a:avLst/>
          </a:prstGeom>
        </p:spPr>
        <p:txBody>
          <a:bodyPr vert="horz" lIns="91440" tIns="45720" rIns="91440" bIns="45720" rtlCol="0" anchor="b">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Bef>
                <a:spcPct val="0"/>
              </a:spcBef>
              <a:spcAft>
                <a:spcPts val="600"/>
              </a:spcAft>
              <a:buNone/>
            </a:pPr>
            <a:r>
              <a:rPr lang="en-US" sz="9000" b="1" i="1" dirty="0" err="1">
                <a:solidFill>
                  <a:srgbClr val="0C5742"/>
                </a:solidFill>
                <a:latin typeface="Montserrat" panose="00000500000000000000" pitchFamily="2" charset="0"/>
                <a:ea typeface="DengXian Light" panose="02010600030101010101" pitchFamily="2" charset="-122"/>
                <a:cs typeface="+mj-cs"/>
              </a:rPr>
              <a:t>Voorbereiding</a:t>
            </a:r>
            <a:r>
              <a:rPr lang="en-US" sz="9000" b="1" i="1" dirty="0">
                <a:solidFill>
                  <a:srgbClr val="0C5742"/>
                </a:solidFill>
                <a:latin typeface="Montserrat" panose="00000500000000000000" pitchFamily="2" charset="0"/>
                <a:ea typeface="DengXian Light" panose="02010600030101010101" pitchFamily="2" charset="-122"/>
                <a:cs typeface="+mj-cs"/>
              </a:rPr>
              <a:t> van de </a:t>
            </a:r>
            <a:r>
              <a:rPr lang="en-US" sz="9000" b="1" i="1" dirty="0" err="1">
                <a:solidFill>
                  <a:srgbClr val="0C5742"/>
                </a:solidFill>
                <a:latin typeface="Montserrat" panose="00000500000000000000" pitchFamily="2" charset="0"/>
                <a:ea typeface="DengXian Light" panose="02010600030101010101" pitchFamily="2" charset="-122"/>
                <a:cs typeface="+mj-cs"/>
              </a:rPr>
              <a:t>opdracht</a:t>
            </a:r>
            <a:endParaRPr lang="en-US" sz="9000" b="1" i="1" dirty="0">
              <a:solidFill>
                <a:srgbClr val="0C5742"/>
              </a:solidFill>
              <a:latin typeface="Montserrat" panose="00000500000000000000" pitchFamily="2" charset="0"/>
              <a:ea typeface="DengXian Light" panose="02010600030101010101" pitchFamily="2" charset="-122"/>
              <a:cs typeface="+mj-cs"/>
            </a:endParaRPr>
          </a:p>
        </p:txBody>
      </p:sp>
      <p:sp>
        <p:nvSpPr>
          <p:cNvPr id="7" name="Tijdelijke aanduiding voor tekst 13">
            <a:extLst>
              <a:ext uri="{FF2B5EF4-FFF2-40B4-BE49-F238E27FC236}">
                <a16:creationId xmlns:a16="http://schemas.microsoft.com/office/drawing/2014/main" id="{D553E790-EC59-7289-D71C-4B8E3FE1565D}"/>
              </a:ext>
            </a:extLst>
          </p:cNvPr>
          <p:cNvSpPr txBox="1">
            <a:spLocks/>
          </p:cNvSpPr>
          <p:nvPr/>
        </p:nvSpPr>
        <p:spPr>
          <a:xfrm>
            <a:off x="1143000" y="1893180"/>
            <a:ext cx="12287250" cy="2026443"/>
          </a:xfrm>
          <a:prstGeom prst="rect">
            <a:avLst/>
          </a:prstGeom>
        </p:spPr>
        <p:txBody>
          <a:bodyPr vert="horz" lIns="91440" tIns="45720" rIns="91440" bIns="45720" rtlCol="0">
            <a:normAutofit fontScale="92500"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16600" dirty="0">
                <a:solidFill>
                  <a:schemeClr val="bg1">
                    <a:lumMod val="75000"/>
                  </a:schemeClr>
                </a:solidFill>
              </a:rPr>
              <a:t>01</a:t>
            </a:r>
            <a:endParaRPr lang="en-US" sz="2200" dirty="0">
              <a:solidFill>
                <a:schemeClr val="bg1">
                  <a:lumMod val="75000"/>
                </a:schemeClr>
              </a:solidFill>
            </a:endParaRPr>
          </a:p>
        </p:txBody>
      </p:sp>
      <p:sp>
        <p:nvSpPr>
          <p:cNvPr id="4" name="Tijdelijke aanduiding voor dianummer 3" hidden="1">
            <a:extLst>
              <a:ext uri="{FF2B5EF4-FFF2-40B4-BE49-F238E27FC236}">
                <a16:creationId xmlns:a16="http://schemas.microsoft.com/office/drawing/2014/main" id="{8C603B49-98E7-A665-83D6-F9B1921EA450}"/>
              </a:ext>
            </a:extLst>
          </p:cNvPr>
          <p:cNvSpPr>
            <a:spLocks noGrp="1"/>
          </p:cNvSpPr>
          <p:nvPr>
            <p:ph type="sldNum" sz="quarter" idx="12"/>
          </p:nvPr>
        </p:nvSpPr>
        <p:spPr/>
        <p:txBody>
          <a:bodyPr/>
          <a:lstStyle/>
          <a:p>
            <a:pPr>
              <a:spcAft>
                <a:spcPts val="600"/>
              </a:spcAft>
            </a:pPr>
            <a:fld id="{B6F15528-21DE-4FAA-801E-634DDDAF4B2B}" type="slidenum">
              <a:rPr lang="en-US" smtClean="0"/>
              <a:pPr>
                <a:spcAft>
                  <a:spcPts val="600"/>
                </a:spcAft>
              </a:pPr>
              <a:t>3</a:t>
            </a:fld>
            <a:endParaRPr lang="en-US"/>
          </a:p>
        </p:txBody>
      </p:sp>
      <p:pic>
        <p:nvPicPr>
          <p:cNvPr id="21" name="Tijdelijke aanduiding voor afbeelding 20" descr="Stalen tandwielen">
            <a:extLst>
              <a:ext uri="{FF2B5EF4-FFF2-40B4-BE49-F238E27FC236}">
                <a16:creationId xmlns:a16="http://schemas.microsoft.com/office/drawing/2014/main" id="{0D0EA624-FF4D-4C7F-1F95-900E96332788}"/>
              </a:ext>
            </a:extLst>
          </p:cNvPr>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l="14184" t="-74" r="59156" b="74"/>
          <a:stretch>
            <a:fillRect/>
          </a:stretch>
        </p:blipFill>
        <p:spPr>
          <a:xfrm>
            <a:off x="13466763" y="0"/>
            <a:ext cx="4114800" cy="10287000"/>
          </a:xfrm>
        </p:spPr>
      </p:pic>
    </p:spTree>
    <p:extLst>
      <p:ext uri="{BB962C8B-B14F-4D97-AF65-F5344CB8AC3E}">
        <p14:creationId xmlns:p14="http://schemas.microsoft.com/office/powerpoint/2010/main" val="1071406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90385" y="672192"/>
            <a:ext cx="11176458" cy="1064394"/>
          </a:xfrm>
          <a:prstGeom prst="rect">
            <a:avLst/>
          </a:prstGeom>
        </p:spPr>
        <p:txBody>
          <a:bodyPr lIns="0" tIns="0" rIns="0" bIns="0" rtlCol="0" anchor="t">
            <a:spAutoFit/>
          </a:bodyPr>
          <a:lstStyle/>
          <a:p>
            <a:pPr algn="l">
              <a:lnSpc>
                <a:spcPts val="8250"/>
              </a:lnSpc>
            </a:pPr>
            <a:r>
              <a:rPr lang="en-US" sz="7500" b="1" dirty="0">
                <a:solidFill>
                  <a:srgbClr val="265543"/>
                </a:solidFill>
                <a:latin typeface="Montserrat Bold"/>
                <a:ea typeface="Montserrat Bold"/>
                <a:cs typeface="Montserrat Bold"/>
                <a:sym typeface="Montserrat Bold"/>
              </a:rPr>
              <a:t>Contact</a:t>
            </a:r>
          </a:p>
        </p:txBody>
      </p:sp>
      <p:grpSp>
        <p:nvGrpSpPr>
          <p:cNvPr id="4" name="Group 4"/>
          <p:cNvGrpSpPr/>
          <p:nvPr/>
        </p:nvGrpSpPr>
        <p:grpSpPr>
          <a:xfrm>
            <a:off x="7121987" y="6234730"/>
            <a:ext cx="4079413" cy="3411025"/>
            <a:chOff x="0" y="-9525"/>
            <a:chExt cx="5439217" cy="4548034"/>
          </a:xfrm>
        </p:grpSpPr>
        <p:sp>
          <p:nvSpPr>
            <p:cNvPr id="5" name="TextBox 5"/>
            <p:cNvSpPr txBox="1"/>
            <p:nvPr/>
          </p:nvSpPr>
          <p:spPr>
            <a:xfrm>
              <a:off x="0" y="-9525"/>
              <a:ext cx="5392036" cy="512961"/>
            </a:xfrm>
            <a:prstGeom prst="rect">
              <a:avLst/>
            </a:prstGeom>
          </p:spPr>
          <p:txBody>
            <a:bodyPr lIns="0" tIns="0" rIns="0" bIns="0" rtlCol="0" anchor="t">
              <a:spAutoFit/>
            </a:bodyPr>
            <a:lstStyle/>
            <a:p>
              <a:pPr algn="l">
                <a:lnSpc>
                  <a:spcPts val="3000"/>
                </a:lnSpc>
              </a:pPr>
              <a:r>
                <a:rPr lang="en-US" sz="2500" b="1" dirty="0">
                  <a:solidFill>
                    <a:srgbClr val="265543"/>
                  </a:solidFill>
                  <a:latin typeface="Open Sans" panose="020B0606030504020204" pitchFamily="34" charset="0"/>
                  <a:ea typeface="Open Sans" panose="020B0606030504020204" pitchFamily="34" charset="0"/>
                  <a:cs typeface="Open Sans" panose="020B0606030504020204" pitchFamily="34" charset="0"/>
                  <a:sym typeface="Open Sans Bold"/>
                </a:rPr>
                <a:t>Rika Heijse</a:t>
              </a:r>
            </a:p>
          </p:txBody>
        </p:sp>
        <p:sp>
          <p:nvSpPr>
            <p:cNvPr id="6" name="TextBox 6"/>
            <p:cNvSpPr txBox="1"/>
            <p:nvPr/>
          </p:nvSpPr>
          <p:spPr>
            <a:xfrm>
              <a:off x="47181" y="739775"/>
              <a:ext cx="5392036" cy="3798734"/>
            </a:xfrm>
            <a:prstGeom prst="rect">
              <a:avLst/>
            </a:prstGeom>
          </p:spPr>
          <p:txBody>
            <a:bodyPr lIns="0" tIns="0" rIns="0" bIns="0" rtlCol="0" anchor="t">
              <a:spAutoFit/>
            </a:bodyPr>
            <a:lstStyle/>
            <a:p>
              <a:pPr marL="0" lvl="0" indent="0" algn="l">
                <a:lnSpc>
                  <a:spcPts val="2800"/>
                </a:lnSpc>
                <a:spcBef>
                  <a:spcPct val="0"/>
                </a:spcBef>
              </a:pPr>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Bold"/>
                </a:rPr>
                <a:t>Advocaat – </a:t>
              </a:r>
              <a:r>
                <a:rPr lang="en-US" sz="20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Bold"/>
                </a:rPr>
                <a:t>Erkend</a:t>
              </a:r>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Bold"/>
                </a:rPr>
                <a:t> </a:t>
              </a:r>
              <a:r>
                <a:rPr lang="en-US" sz="20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Bold"/>
                </a:rPr>
                <a:t>bemiddelaar</a:t>
              </a:r>
              <a:r>
                <a:rPr lang="en-US" sz="2000" b="1" u="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Bold"/>
                </a:rPr>
                <a:t> </a:t>
              </a:r>
              <a:endPar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a:lnSpc>
                  <a:spcPts val="2800"/>
                </a:lnSpc>
                <a:spcBef>
                  <a:spcPct val="0"/>
                </a:spcBef>
              </a:pPr>
              <a:r>
                <a:rPr lang="en-US" sz="2000" u="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2000" b="1" u="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Advocatenkantoor Rika Heijse</a:t>
              </a:r>
            </a:p>
            <a:p>
              <a:pPr marL="0" lvl="0" indent="0" algn="l">
                <a:lnSpc>
                  <a:spcPts val="2800"/>
                </a:lnSpc>
                <a:spcBef>
                  <a:spcPct val="0"/>
                </a:spcBef>
              </a:pPr>
              <a:r>
                <a:rPr lang="en-US" dirty="0" err="1">
                  <a:sym typeface="Open Sans"/>
                </a:rPr>
                <a:t>Dorpsstraat</a:t>
              </a:r>
              <a:r>
                <a:rPr lang="en-US" dirty="0">
                  <a:sym typeface="Open Sans"/>
                </a:rPr>
                <a:t> 1</a:t>
              </a:r>
            </a:p>
            <a:p>
              <a:pPr marL="0" lvl="0" indent="0" algn="l">
                <a:lnSpc>
                  <a:spcPts val="2800"/>
                </a:lnSpc>
                <a:spcBef>
                  <a:spcPct val="0"/>
                </a:spcBef>
              </a:pPr>
              <a:r>
                <a:rPr lang="en-US" dirty="0">
                  <a:sym typeface="Open Sans"/>
                </a:rPr>
                <a:t>9052 Gent</a:t>
              </a:r>
            </a:p>
            <a:p>
              <a:pPr marL="0" lvl="0" indent="0" algn="l">
                <a:lnSpc>
                  <a:spcPts val="2800"/>
                </a:lnSpc>
                <a:spcBef>
                  <a:spcPct val="0"/>
                </a:spcBef>
              </a:pPr>
              <a:endParaRPr lang="en-US" sz="2000" u="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a:lnSpc>
                  <a:spcPts val="2800"/>
                </a:lnSpc>
                <a:spcBef>
                  <a:spcPct val="0"/>
                </a:spcBef>
              </a:pPr>
              <a:r>
                <a:rPr lang="en-US" dirty="0">
                  <a:sym typeface="Open Sans"/>
                </a:rPr>
                <a:t>Tel +32 09 243 10 01</a:t>
              </a:r>
            </a:p>
            <a:p>
              <a:pPr marL="0" lvl="0" indent="0" algn="l">
                <a:lnSpc>
                  <a:spcPts val="2800"/>
                </a:lnSpc>
                <a:spcBef>
                  <a:spcPct val="0"/>
                </a:spcBef>
              </a:pPr>
              <a:r>
                <a:rPr lang="en-US" dirty="0">
                  <a:solidFill>
                    <a:schemeClr val="accent1"/>
                  </a:solidFill>
                  <a:sym typeface="Open Sans"/>
                  <a:hlinkClick r:id="rId2">
                    <a:extLst>
                      <a:ext uri="{A12FA001-AC4F-418D-AE19-62706E023703}">
                        <ahyp:hlinkClr xmlns:ahyp="http://schemas.microsoft.com/office/drawing/2018/hyperlinkcolor" val="tx"/>
                      </a:ext>
                    </a:extLst>
                  </a:hlinkClick>
                </a:rPr>
                <a:t>rika@</a:t>
              </a:r>
              <a:r>
                <a:rPr lang="en-US" dirty="0">
                  <a:solidFill>
                    <a:schemeClr val="accent1"/>
                  </a:solidFill>
                  <a:sym typeface="Open Sans"/>
                  <a:hlinkClick r:id="rId3">
                    <a:extLst>
                      <a:ext uri="{A12FA001-AC4F-418D-AE19-62706E023703}">
                        <ahyp:hlinkClr xmlns:ahyp="http://schemas.microsoft.com/office/drawing/2018/hyperlinkcolor" val="tx"/>
                      </a:ext>
                    </a:extLst>
                  </a:hlinkClick>
                </a:rPr>
                <a:t>advocaatheijse.be</a:t>
              </a:r>
              <a:endParaRPr lang="en-US" dirty="0">
                <a:solidFill>
                  <a:schemeClr val="accent1"/>
                </a:solidFill>
                <a:sym typeface="Open Sans"/>
              </a:endParaRPr>
            </a:p>
            <a:p>
              <a:pPr marL="0" lvl="0" indent="0" algn="l">
                <a:lnSpc>
                  <a:spcPts val="2800"/>
                </a:lnSpc>
                <a:spcBef>
                  <a:spcPct val="0"/>
                </a:spcBef>
              </a:pPr>
              <a:endParaRPr lang="en-US" sz="2000" u="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grpSp>
      <p:grpSp>
        <p:nvGrpSpPr>
          <p:cNvPr id="7" name="Group 7"/>
          <p:cNvGrpSpPr/>
          <p:nvPr/>
        </p:nvGrpSpPr>
        <p:grpSpPr>
          <a:xfrm>
            <a:off x="1590385" y="6234730"/>
            <a:ext cx="4044027" cy="3411025"/>
            <a:chOff x="0" y="-9525"/>
            <a:chExt cx="5392036" cy="4548034"/>
          </a:xfrm>
        </p:grpSpPr>
        <p:sp>
          <p:nvSpPr>
            <p:cNvPr id="8" name="TextBox 8"/>
            <p:cNvSpPr txBox="1"/>
            <p:nvPr/>
          </p:nvSpPr>
          <p:spPr>
            <a:xfrm>
              <a:off x="0" y="-9525"/>
              <a:ext cx="5392036" cy="512961"/>
            </a:xfrm>
            <a:prstGeom prst="rect">
              <a:avLst/>
            </a:prstGeom>
          </p:spPr>
          <p:txBody>
            <a:bodyPr lIns="0" tIns="0" rIns="0" bIns="0" rtlCol="0" anchor="t">
              <a:spAutoFit/>
            </a:bodyPr>
            <a:lstStyle/>
            <a:p>
              <a:pPr algn="l">
                <a:lnSpc>
                  <a:spcPts val="3000"/>
                </a:lnSpc>
              </a:pPr>
              <a:r>
                <a:rPr lang="en-US" sz="2500" b="1" dirty="0">
                  <a:solidFill>
                    <a:srgbClr val="265543"/>
                  </a:solidFill>
                  <a:latin typeface="Open Sans" panose="020B0606030504020204" pitchFamily="34" charset="0"/>
                  <a:ea typeface="Open Sans" panose="020B0606030504020204" pitchFamily="34" charset="0"/>
                  <a:cs typeface="Open Sans" panose="020B0606030504020204" pitchFamily="34" charset="0"/>
                  <a:sym typeface="Open Sans Bold"/>
                </a:rPr>
                <a:t>France Vlassembrouck</a:t>
              </a:r>
            </a:p>
          </p:txBody>
        </p:sp>
        <p:sp>
          <p:nvSpPr>
            <p:cNvPr id="9" name="TextBox 9"/>
            <p:cNvSpPr txBox="1"/>
            <p:nvPr/>
          </p:nvSpPr>
          <p:spPr>
            <a:xfrm>
              <a:off x="0" y="739775"/>
              <a:ext cx="5392036" cy="3798734"/>
            </a:xfrm>
            <a:prstGeom prst="rect">
              <a:avLst/>
            </a:prstGeom>
          </p:spPr>
          <p:txBody>
            <a:bodyPr lIns="0" tIns="0" rIns="0" bIns="0" rtlCol="0" anchor="t">
              <a:spAutoFit/>
            </a:bodyPr>
            <a:lstStyle/>
            <a:p>
              <a:pPr marL="0" lvl="0" indent="0" algn="l">
                <a:lnSpc>
                  <a:spcPts val="2800"/>
                </a:lnSpc>
              </a:pPr>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Advocaat</a:t>
              </a:r>
            </a:p>
            <a:p>
              <a:pPr marL="0" lvl="0" indent="0" algn="l">
                <a:lnSpc>
                  <a:spcPts val="2800"/>
                </a:lnSpc>
              </a:pPr>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Strelia</a:t>
              </a:r>
            </a:p>
            <a:p>
              <a:pPr lvl="0">
                <a:lnSpc>
                  <a:spcPts val="2800"/>
                </a:lnSpc>
              </a:pPr>
              <a:r>
                <a:rPr lang="fr-FR" dirty="0" err="1"/>
                <a:t>Regenstchapsstraat</a:t>
              </a:r>
              <a:r>
                <a:rPr lang="fr-FR" dirty="0"/>
                <a:t> 52</a:t>
              </a:r>
              <a:br>
                <a:rPr lang="fr-FR" sz="2000" dirty="0"/>
              </a:br>
              <a:r>
                <a:rPr lang="fr-FR" dirty="0"/>
                <a:t>1000 Brussel</a:t>
              </a:r>
            </a:p>
            <a:p>
              <a:pPr lvl="0">
                <a:lnSpc>
                  <a:spcPts val="2800"/>
                </a:lnSpc>
              </a:pPr>
              <a:endPar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nSpc>
                  <a:spcPts val="2800"/>
                </a:lnSpc>
              </a:pPr>
              <a:r>
                <a:rPr lang="de-DE" dirty="0"/>
                <a:t>Tel : </a:t>
              </a:r>
              <a:r>
                <a:rPr lang="de-DE" dirty="0">
                  <a:hlinkClick r:id="rId4"/>
                </a:rPr>
                <a:t>+32 2 627 00 90</a:t>
              </a:r>
              <a:endPar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nSpc>
                  <a:spcPts val="2800"/>
                </a:lnSpc>
              </a:pPr>
              <a:r>
                <a:rPr lang="nl-BE" dirty="0">
                  <a:hlinkClick r:id="rId5"/>
                </a:rPr>
                <a:t>france.vlassembrouck@strelia.com</a:t>
              </a:r>
              <a:endParaRPr lang="nl-BE" dirty="0"/>
            </a:p>
            <a:p>
              <a:pPr>
                <a:lnSpc>
                  <a:spcPts val="2800"/>
                </a:lnSpc>
              </a:pPr>
              <a:endPar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grpSp>
      <p:grpSp>
        <p:nvGrpSpPr>
          <p:cNvPr id="10" name="Group 10"/>
          <p:cNvGrpSpPr/>
          <p:nvPr/>
        </p:nvGrpSpPr>
        <p:grpSpPr>
          <a:xfrm>
            <a:off x="12653588" y="6234730"/>
            <a:ext cx="4044027" cy="3770097"/>
            <a:chOff x="0" y="-9525"/>
            <a:chExt cx="5392036" cy="5026797"/>
          </a:xfrm>
        </p:grpSpPr>
        <p:sp>
          <p:nvSpPr>
            <p:cNvPr id="11" name="TextBox 11"/>
            <p:cNvSpPr txBox="1"/>
            <p:nvPr/>
          </p:nvSpPr>
          <p:spPr>
            <a:xfrm>
              <a:off x="0" y="-9525"/>
              <a:ext cx="5392036" cy="512961"/>
            </a:xfrm>
            <a:prstGeom prst="rect">
              <a:avLst/>
            </a:prstGeom>
          </p:spPr>
          <p:txBody>
            <a:bodyPr lIns="0" tIns="0" rIns="0" bIns="0" rtlCol="0" anchor="t">
              <a:spAutoFit/>
            </a:bodyPr>
            <a:lstStyle/>
            <a:p>
              <a:pPr algn="l">
                <a:lnSpc>
                  <a:spcPts val="3000"/>
                </a:lnSpc>
              </a:pPr>
              <a:r>
                <a:rPr lang="en-US" sz="2500" b="1" dirty="0">
                  <a:solidFill>
                    <a:srgbClr val="265543"/>
                  </a:solidFill>
                  <a:latin typeface="Open Sans" panose="020B0606030504020204" pitchFamily="34" charset="0"/>
                  <a:ea typeface="Open Sans" panose="020B0606030504020204" pitchFamily="34" charset="0"/>
                  <a:cs typeface="Open Sans" panose="020B0606030504020204" pitchFamily="34" charset="0"/>
                  <a:sym typeface="Open Sans Bold"/>
                </a:rPr>
                <a:t>Gauthier Ervyn</a:t>
              </a:r>
            </a:p>
          </p:txBody>
        </p:sp>
        <p:sp>
          <p:nvSpPr>
            <p:cNvPr id="12" name="TextBox 12"/>
            <p:cNvSpPr txBox="1"/>
            <p:nvPr/>
          </p:nvSpPr>
          <p:spPr>
            <a:xfrm>
              <a:off x="0" y="739775"/>
              <a:ext cx="5392036" cy="4277497"/>
            </a:xfrm>
            <a:prstGeom prst="rect">
              <a:avLst/>
            </a:prstGeom>
          </p:spPr>
          <p:txBody>
            <a:bodyPr lIns="0" tIns="0" rIns="0" bIns="0" rtlCol="0" anchor="t">
              <a:spAutoFit/>
            </a:bodyPr>
            <a:lstStyle/>
            <a:p>
              <a:pPr marL="0" lvl="0" indent="0" algn="l">
                <a:lnSpc>
                  <a:spcPts val="2800"/>
                </a:lnSpc>
                <a:spcBef>
                  <a:spcPct val="0"/>
                </a:spcBef>
              </a:pPr>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Advocaat</a:t>
              </a:r>
            </a:p>
            <a:p>
              <a:pPr lvl="0">
                <a:lnSpc>
                  <a:spcPts val="2800"/>
                </a:lnSpc>
                <a:spcBef>
                  <a:spcPct val="0"/>
                </a:spcBef>
              </a:pPr>
              <a:r>
                <a:rPr lang="en-GB" sz="20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Resolved</a:t>
              </a:r>
              <a:br>
                <a:rPr lang="en-GB" dirty="0"/>
              </a:br>
              <a:r>
                <a:rPr lang="en-GB" dirty="0"/>
                <a:t>Herrmann-</a:t>
              </a:r>
              <a:r>
                <a:rPr lang="en-GB" dirty="0" err="1"/>
                <a:t>Debrouxlaan</a:t>
              </a:r>
              <a:r>
                <a:rPr lang="en-GB" dirty="0"/>
                <a:t> 40</a:t>
              </a:r>
              <a:br>
                <a:rPr lang="en-GB" dirty="0"/>
              </a:br>
              <a:r>
                <a:rPr lang="en-GB" dirty="0"/>
                <a:t>1160 Brussel</a:t>
              </a:r>
              <a:endPar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a:lnSpc>
                  <a:spcPts val="2800"/>
                </a:lnSpc>
                <a:spcBef>
                  <a:spcPct val="0"/>
                </a:spcBef>
              </a:pPr>
              <a:endPar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lvl="0">
                <a:lnSpc>
                  <a:spcPts val="2800"/>
                </a:lnSpc>
                <a:spcBef>
                  <a:spcPct val="0"/>
                </a:spcBef>
              </a:pPr>
              <a:r>
                <a:rPr lang="en-GB" dirty="0"/>
                <a:t>T +32 (0) 2 315 53 00</a:t>
              </a:r>
            </a:p>
            <a:p>
              <a:pPr lvl="0">
                <a:lnSpc>
                  <a:spcPts val="2800"/>
                </a:lnSpc>
                <a:spcBef>
                  <a:spcPct val="0"/>
                </a:spcBef>
              </a:pPr>
              <a:r>
                <a:rPr lang="en-GB" u="sng" dirty="0">
                  <a:hlinkClick r:id="rId6"/>
                </a:rPr>
                <a:t>ge@resolved.law</a:t>
              </a:r>
              <a:endPar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lvl="0" indent="0" algn="l">
                <a:lnSpc>
                  <a:spcPts val="2800"/>
                </a:lnSpc>
                <a:spcBef>
                  <a:spcPct val="0"/>
                </a:spcBef>
              </a:pPr>
              <a:r>
                <a:rPr lang="en-US" sz="20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a:t>
              </a:r>
            </a:p>
            <a:p>
              <a:pPr marL="0" lvl="0" indent="0" algn="l">
                <a:lnSpc>
                  <a:spcPts val="2800"/>
                </a:lnSpc>
                <a:spcBef>
                  <a:spcPct val="0"/>
                </a:spcBef>
              </a:pPr>
              <a:endParaRPr lang="en-US" sz="2000" u="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grpSp>
      <p:pic>
        <p:nvPicPr>
          <p:cNvPr id="1026" name="Picture 2">
            <a:extLst>
              <a:ext uri="{FF2B5EF4-FFF2-40B4-BE49-F238E27FC236}">
                <a16:creationId xmlns:a16="http://schemas.microsoft.com/office/drawing/2014/main" id="{4596CF68-CC19-23B3-B4DB-2D024D96D3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15" t="-311" r="7885" b="-194"/>
          <a:stretch>
            <a:fillRect/>
          </a:stretch>
        </p:blipFill>
        <p:spPr bwMode="auto">
          <a:xfrm>
            <a:off x="1981200" y="2247475"/>
            <a:ext cx="3352800" cy="3829311"/>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08DBA8ED-64B9-73B9-C05E-E6E27431A52E}"/>
              </a:ext>
            </a:extLst>
          </p:cNvPr>
          <p:cNvPicPr>
            <a:picLocks noChangeAspect="1"/>
          </p:cNvPicPr>
          <p:nvPr/>
        </p:nvPicPr>
        <p:blipFill>
          <a:blip r:embed="rId8"/>
          <a:stretch>
            <a:fillRect/>
          </a:stretch>
        </p:blipFill>
        <p:spPr>
          <a:xfrm>
            <a:off x="12365377" y="2252918"/>
            <a:ext cx="3505200" cy="3829311"/>
          </a:xfrm>
          <a:prstGeom prst="rect">
            <a:avLst/>
          </a:prstGeom>
        </p:spPr>
      </p:pic>
      <p:pic>
        <p:nvPicPr>
          <p:cNvPr id="19" name="Afbeelding 18">
            <a:extLst>
              <a:ext uri="{FF2B5EF4-FFF2-40B4-BE49-F238E27FC236}">
                <a16:creationId xmlns:a16="http://schemas.microsoft.com/office/drawing/2014/main" id="{5E9F2422-23B7-A9B5-7177-D4FCE481C263}"/>
              </a:ext>
            </a:extLst>
          </p:cNvPr>
          <p:cNvPicPr>
            <a:picLocks noChangeAspect="1"/>
          </p:cNvPicPr>
          <p:nvPr/>
        </p:nvPicPr>
        <p:blipFill>
          <a:blip r:embed="rId9"/>
          <a:srcRect t="8058" b="11639"/>
          <a:stretch>
            <a:fillRect/>
          </a:stretch>
        </p:blipFill>
        <p:spPr>
          <a:xfrm>
            <a:off x="7106747" y="2355501"/>
            <a:ext cx="2951653" cy="37019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8718" y="4133260"/>
            <a:ext cx="16250582" cy="5125040"/>
          </a:xfrm>
          <a:custGeom>
            <a:avLst/>
            <a:gdLst/>
            <a:ahLst/>
            <a:cxnLst/>
            <a:rect l="l" t="t" r="r" b="b"/>
            <a:pathLst>
              <a:path w="16250582" h="5125040">
                <a:moveTo>
                  <a:pt x="0" y="0"/>
                </a:moveTo>
                <a:lnTo>
                  <a:pt x="16250582" y="0"/>
                </a:lnTo>
                <a:lnTo>
                  <a:pt x="16250582" y="5125040"/>
                </a:lnTo>
                <a:lnTo>
                  <a:pt x="0" y="5125040"/>
                </a:lnTo>
                <a:lnTo>
                  <a:pt x="0" y="0"/>
                </a:lnTo>
                <a:close/>
              </a:path>
            </a:pathLst>
          </a:custGeom>
          <a:blipFill>
            <a:blip r:embed="rId2"/>
            <a:stretch>
              <a:fillRect t="-41101"/>
            </a:stretch>
          </a:blipFill>
        </p:spPr>
        <p:txBody>
          <a:bodyPr/>
          <a:lstStyle/>
          <a:p>
            <a:endParaRPr lang="nl-BE"/>
          </a:p>
        </p:txBody>
      </p:sp>
      <p:sp>
        <p:nvSpPr>
          <p:cNvPr id="4" name="TextBox 4"/>
          <p:cNvSpPr txBox="1"/>
          <p:nvPr/>
        </p:nvSpPr>
        <p:spPr>
          <a:xfrm>
            <a:off x="1028700" y="1114425"/>
            <a:ext cx="16230600" cy="2539157"/>
          </a:xfrm>
          <a:prstGeom prst="rect">
            <a:avLst/>
          </a:prstGeom>
        </p:spPr>
        <p:txBody>
          <a:bodyPr lIns="0" tIns="0" rIns="0" bIns="0" rtlCol="0" anchor="t">
            <a:spAutoFit/>
          </a:bodyPr>
          <a:lstStyle/>
          <a:p>
            <a:pPr algn="ctr">
              <a:lnSpc>
                <a:spcPts val="9900"/>
              </a:lnSpc>
            </a:pPr>
            <a:r>
              <a:rPr lang="en-US" sz="9000" b="1" dirty="0">
                <a:solidFill>
                  <a:srgbClr val="014D37"/>
                </a:solidFill>
                <a:latin typeface="Montserrat" panose="00000500000000000000" pitchFamily="2" charset="0"/>
                <a:ea typeface="Montserrat Bold"/>
                <a:cs typeface="Montserrat Bold"/>
                <a:sym typeface="Montserrat Bold"/>
              </a:rPr>
              <a:t>ONZE STRUCTURELE PARTNERS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27ED6-E7DC-787B-7E8B-CCA85A6E7456}"/>
              </a:ext>
            </a:extLst>
          </p:cNvPr>
          <p:cNvSpPr>
            <a:spLocks noGrp="1"/>
          </p:cNvSpPr>
          <p:nvPr>
            <p:ph type="title"/>
          </p:nvPr>
        </p:nvSpPr>
        <p:spPr/>
        <p:txBody>
          <a:bodyPr>
            <a:normAutofit/>
          </a:bodyPr>
          <a:lstStyle/>
          <a:p>
            <a:r>
              <a:rPr lang="nl-BE" dirty="0"/>
              <a:t>Voorbereiding van de opdracht</a:t>
            </a:r>
          </a:p>
        </p:txBody>
      </p:sp>
      <p:sp>
        <p:nvSpPr>
          <p:cNvPr id="3" name="Tijdelijke aanduiding voor inhoud 2">
            <a:extLst>
              <a:ext uri="{FF2B5EF4-FFF2-40B4-BE49-F238E27FC236}">
                <a16:creationId xmlns:a16="http://schemas.microsoft.com/office/drawing/2014/main" id="{FE695F6A-A419-18D1-4B4D-ACD9FFE0F5EB}"/>
              </a:ext>
            </a:extLst>
          </p:cNvPr>
          <p:cNvSpPr>
            <a:spLocks noGrp="1"/>
          </p:cNvSpPr>
          <p:nvPr>
            <p:ph idx="1"/>
          </p:nvPr>
        </p:nvSpPr>
        <p:spPr/>
        <p:txBody>
          <a:bodyPr>
            <a:normAutofit lnSpcReduction="10000"/>
          </a:bodyPr>
          <a:lstStyle/>
          <a:p>
            <a:r>
              <a:rPr lang="fr-BE" b="1" dirty="0"/>
              <a:t>RvS, </a:t>
            </a:r>
            <a:r>
              <a:rPr lang="fr-BE" b="1" dirty="0" err="1"/>
              <a:t>arrest</a:t>
            </a:r>
            <a:r>
              <a:rPr lang="fr-BE" b="1" dirty="0"/>
              <a:t> 261.778 </a:t>
            </a:r>
            <a:r>
              <a:rPr lang="fr-BE" b="1" dirty="0" err="1"/>
              <a:t>d.d.</a:t>
            </a:r>
            <a:r>
              <a:rPr lang="fr-BE" b="1" dirty="0"/>
              <a:t> 17 december 2024</a:t>
            </a:r>
          </a:p>
          <a:p>
            <a:r>
              <a:rPr lang="fr-BE" dirty="0"/>
              <a:t>UDN – </a:t>
            </a:r>
            <a:r>
              <a:rPr lang="fr-BE" dirty="0" err="1"/>
              <a:t>speciale</a:t>
            </a:r>
            <a:r>
              <a:rPr lang="fr-BE" dirty="0"/>
              <a:t> </a:t>
            </a:r>
            <a:r>
              <a:rPr lang="fr-BE" dirty="0" err="1"/>
              <a:t>sectoren</a:t>
            </a:r>
            <a:r>
              <a:rPr lang="fr-BE" dirty="0"/>
              <a:t> (BPOST) </a:t>
            </a:r>
          </a:p>
          <a:p>
            <a:r>
              <a:rPr lang="nl-NL" dirty="0"/>
              <a:t>VOORAFGAAND: gunning van een opdracht voor levering van mutsen voor 4 jaren geschorst</a:t>
            </a:r>
          </a:p>
          <a:p>
            <a:r>
              <a:rPr lang="nl-NL" dirty="0"/>
              <a:t>BPOST start een opdracht met beperkte waarde voor mutsen voor winter 2024-2025</a:t>
            </a:r>
          </a:p>
          <a:p>
            <a:r>
              <a:rPr lang="nl-NL" dirty="0"/>
              <a:t>Raapleging van 3 ondernemingen maar niet de verzoekster</a:t>
            </a:r>
          </a:p>
          <a:p>
            <a:r>
              <a:rPr lang="nl-NL" dirty="0"/>
              <a:t>Afwezigheid van schriftelijke raming van de waarde van de opdracht – ramingsplicht art. 16 OHOP wet</a:t>
            </a:r>
          </a:p>
          <a:p>
            <a:r>
              <a:rPr lang="fr-BE" dirty="0"/>
              <a:t>Wil of </a:t>
            </a:r>
            <a:r>
              <a:rPr lang="fr-BE" dirty="0" err="1"/>
              <a:t>risico</a:t>
            </a:r>
            <a:r>
              <a:rPr lang="fr-BE" dirty="0"/>
              <a:t> om </a:t>
            </a:r>
            <a:r>
              <a:rPr lang="fr-BE" dirty="0" err="1"/>
              <a:t>zich</a:t>
            </a:r>
            <a:r>
              <a:rPr lang="fr-BE" dirty="0"/>
              <a:t> </a:t>
            </a:r>
            <a:r>
              <a:rPr lang="fr-BE" dirty="0" err="1"/>
              <a:t>aan</a:t>
            </a:r>
            <a:r>
              <a:rPr lang="fr-BE" dirty="0"/>
              <a:t> de regels van de </a:t>
            </a:r>
            <a:r>
              <a:rPr lang="fr-BE" dirty="0" err="1"/>
              <a:t>publiciteit</a:t>
            </a:r>
            <a:r>
              <a:rPr lang="fr-BE" dirty="0"/>
              <a:t> te </a:t>
            </a:r>
            <a:r>
              <a:rPr lang="fr-BE" dirty="0" err="1"/>
              <a:t>onttrekken</a:t>
            </a:r>
            <a:endParaRPr lang="fr-BE" dirty="0"/>
          </a:p>
        </p:txBody>
      </p:sp>
    </p:spTree>
    <p:extLst>
      <p:ext uri="{BB962C8B-B14F-4D97-AF65-F5344CB8AC3E}">
        <p14:creationId xmlns:p14="http://schemas.microsoft.com/office/powerpoint/2010/main" val="2862752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3E3FC3-4AF0-B7D4-46CC-1EF5E6697157}"/>
              </a:ext>
            </a:extLst>
          </p:cNvPr>
          <p:cNvSpPr>
            <a:spLocks noGrp="1"/>
          </p:cNvSpPr>
          <p:nvPr>
            <p:ph type="title"/>
          </p:nvPr>
        </p:nvSpPr>
        <p:spPr/>
        <p:txBody>
          <a:bodyPr>
            <a:normAutofit/>
          </a:bodyPr>
          <a:lstStyle/>
          <a:p>
            <a:r>
              <a:rPr lang="nl-BE" dirty="0"/>
              <a:t>Voorbereiding van de opdracht</a:t>
            </a:r>
          </a:p>
        </p:txBody>
      </p:sp>
      <p:sp>
        <p:nvSpPr>
          <p:cNvPr id="3" name="Tijdelijke aanduiding voor inhoud 2">
            <a:extLst>
              <a:ext uri="{FF2B5EF4-FFF2-40B4-BE49-F238E27FC236}">
                <a16:creationId xmlns:a16="http://schemas.microsoft.com/office/drawing/2014/main" id="{DB735186-3948-A0E7-FB53-DB3AA35057ED}"/>
              </a:ext>
            </a:extLst>
          </p:cNvPr>
          <p:cNvSpPr>
            <a:spLocks noGrp="1"/>
          </p:cNvSpPr>
          <p:nvPr>
            <p:ph idx="1"/>
          </p:nvPr>
        </p:nvSpPr>
        <p:spPr/>
        <p:txBody>
          <a:bodyPr>
            <a:normAutofit lnSpcReduction="10000"/>
          </a:bodyPr>
          <a:lstStyle/>
          <a:p>
            <a:r>
              <a:rPr lang="nl-BE" b="1" dirty="0"/>
              <a:t>RvS, arrest nr. 260.887 d.d. 1 oktober 2024 </a:t>
            </a:r>
          </a:p>
          <a:p>
            <a:r>
              <a:rPr lang="nl-BE" dirty="0"/>
              <a:t>UDN – speciale sectoren – </a:t>
            </a:r>
            <a:r>
              <a:rPr lang="nl-BE" dirty="0" err="1"/>
              <a:t>raamov</a:t>
            </a:r>
            <a:r>
              <a:rPr lang="nl-BE" dirty="0"/>
              <a:t> voor bodemonderzoeken</a:t>
            </a:r>
          </a:p>
          <a:p>
            <a:r>
              <a:rPr lang="nl-BE" dirty="0"/>
              <a:t>Opdracht tegen prijslijst, maar geen inventaris bij bestek gevoegd</a:t>
            </a:r>
            <a:endParaRPr lang="nl-BE" b="1" dirty="0"/>
          </a:p>
          <a:p>
            <a:r>
              <a:rPr lang="nl-BE" dirty="0"/>
              <a:t>Gunningscriterium prijs: de inschrijver voegt een eigen prijslijst toe die hij hanteert voor alle werkzaamheden</a:t>
            </a:r>
          </a:p>
          <a:p>
            <a:r>
              <a:rPr lang="nl-BE" dirty="0"/>
              <a:t>I.g.v. opdracht tegen prijslijst moet de aanbesteder zelf een inventaris met posten opstellen, die dient als referentiekader voor de inschrijvers: </a:t>
            </a:r>
            <a:r>
              <a:rPr lang="nl-BE" i="1" dirty="0"/>
              <a:t>een duidelijke en uniforme structuur voor prijsopgave</a:t>
            </a:r>
            <a:endParaRPr lang="nl-BE" dirty="0"/>
          </a:p>
          <a:p>
            <a:r>
              <a:rPr lang="nl-BE" dirty="0"/>
              <a:t>Er is geen uniforme vergelijkingsbasis als inschrijvers naar eigen inzicht de prestaties over verschillende posten fractioneren</a:t>
            </a:r>
          </a:p>
        </p:txBody>
      </p:sp>
    </p:spTree>
    <p:extLst>
      <p:ext uri="{BB962C8B-B14F-4D97-AF65-F5344CB8AC3E}">
        <p14:creationId xmlns:p14="http://schemas.microsoft.com/office/powerpoint/2010/main" val="3644762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B36D2-23FC-83B9-871E-6A6B351CB958}"/>
            </a:ext>
          </a:extLst>
        </p:cNvPr>
        <p:cNvGrpSpPr/>
        <p:nvPr/>
      </p:nvGrpSpPr>
      <p:grpSpPr>
        <a:xfrm>
          <a:off x="0" y="0"/>
          <a:ext cx="0" cy="0"/>
          <a:chOff x="0" y="0"/>
          <a:chExt cx="0" cy="0"/>
        </a:xfrm>
      </p:grpSpPr>
      <p:sp>
        <p:nvSpPr>
          <p:cNvPr id="8" name="Tijdelijke aanduiding voor tekst 5">
            <a:extLst>
              <a:ext uri="{FF2B5EF4-FFF2-40B4-BE49-F238E27FC236}">
                <a16:creationId xmlns:a16="http://schemas.microsoft.com/office/drawing/2014/main" id="{06D49FEB-E006-9866-90E6-817A9E8FAE18}"/>
              </a:ext>
            </a:extLst>
          </p:cNvPr>
          <p:cNvSpPr txBox="1">
            <a:spLocks/>
          </p:cNvSpPr>
          <p:nvPr/>
        </p:nvSpPr>
        <p:spPr>
          <a:xfrm>
            <a:off x="1179871" y="3809446"/>
            <a:ext cx="12287250" cy="2668108"/>
          </a:xfrm>
          <a:prstGeom prst="rect">
            <a:avLst/>
          </a:prstGeom>
        </p:spPr>
        <p:txBody>
          <a:bodyPr vert="horz" lIns="91440" tIns="45720" rIns="91440" bIns="45720" rtlCol="0" anchor="b">
            <a:normAutofit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Bef>
                <a:spcPct val="0"/>
              </a:spcBef>
              <a:spcAft>
                <a:spcPts val="600"/>
              </a:spcAft>
              <a:buNone/>
            </a:pPr>
            <a:r>
              <a:rPr lang="nl-BE" sz="9600" b="1" i="1">
                <a:solidFill>
                  <a:srgbClr val="0C5742"/>
                </a:solidFill>
                <a:latin typeface="Montserrat" panose="00000500000000000000" pitchFamily="2" charset="0"/>
              </a:rPr>
              <a:t>Kwalitatieve selectie</a:t>
            </a:r>
            <a:endParaRPr lang="en-US" sz="9000" b="1" i="1" dirty="0">
              <a:solidFill>
                <a:srgbClr val="0C5742"/>
              </a:solidFill>
              <a:latin typeface="Montserrat" panose="00000500000000000000" pitchFamily="2" charset="0"/>
              <a:ea typeface="DengXian Light" panose="02010600030101010101" pitchFamily="2" charset="-122"/>
              <a:cs typeface="+mj-cs"/>
            </a:endParaRPr>
          </a:p>
        </p:txBody>
      </p:sp>
      <p:sp>
        <p:nvSpPr>
          <p:cNvPr id="7" name="Tijdelijke aanduiding voor tekst 13">
            <a:extLst>
              <a:ext uri="{FF2B5EF4-FFF2-40B4-BE49-F238E27FC236}">
                <a16:creationId xmlns:a16="http://schemas.microsoft.com/office/drawing/2014/main" id="{A97DBC46-7572-57B5-3160-A28FF19E7241}"/>
              </a:ext>
            </a:extLst>
          </p:cNvPr>
          <p:cNvSpPr txBox="1">
            <a:spLocks/>
          </p:cNvSpPr>
          <p:nvPr/>
        </p:nvSpPr>
        <p:spPr>
          <a:xfrm>
            <a:off x="1143000" y="1893180"/>
            <a:ext cx="12287250" cy="2026443"/>
          </a:xfrm>
          <a:prstGeom prst="rect">
            <a:avLst/>
          </a:prstGeom>
        </p:spPr>
        <p:txBody>
          <a:bodyPr vert="horz" lIns="91440" tIns="45720" rIns="91440" bIns="45720" rtlCol="0">
            <a:normAutofit fontScale="92500"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16600">
                <a:solidFill>
                  <a:schemeClr val="bg1">
                    <a:lumMod val="75000"/>
                  </a:schemeClr>
                </a:solidFill>
              </a:rPr>
              <a:t>02</a:t>
            </a:r>
            <a:endParaRPr lang="en-US" sz="2200" dirty="0">
              <a:solidFill>
                <a:schemeClr val="bg1">
                  <a:lumMod val="75000"/>
                </a:schemeClr>
              </a:solidFill>
            </a:endParaRPr>
          </a:p>
        </p:txBody>
      </p:sp>
      <p:sp>
        <p:nvSpPr>
          <p:cNvPr id="4" name="Tijdelijke aanduiding voor dianummer 3" hidden="1">
            <a:extLst>
              <a:ext uri="{FF2B5EF4-FFF2-40B4-BE49-F238E27FC236}">
                <a16:creationId xmlns:a16="http://schemas.microsoft.com/office/drawing/2014/main" id="{61DB6D90-0E32-F024-1492-E5FB84BE2B02}"/>
              </a:ext>
            </a:extLst>
          </p:cNvPr>
          <p:cNvSpPr>
            <a:spLocks noGrp="1"/>
          </p:cNvSpPr>
          <p:nvPr>
            <p:ph type="sldNum" sz="quarter" idx="12"/>
          </p:nvPr>
        </p:nvSpPr>
        <p:spPr/>
        <p:txBody>
          <a:bodyPr/>
          <a:lstStyle/>
          <a:p>
            <a:pPr>
              <a:spcAft>
                <a:spcPts val="600"/>
              </a:spcAft>
            </a:pPr>
            <a:fld id="{B6F15528-21DE-4FAA-801E-634DDDAF4B2B}" type="slidenum">
              <a:rPr lang="en-US" smtClean="0"/>
              <a:pPr>
                <a:spcAft>
                  <a:spcPts val="600"/>
                </a:spcAft>
              </a:pPr>
              <a:t>6</a:t>
            </a:fld>
            <a:endParaRPr lang="en-US"/>
          </a:p>
        </p:txBody>
      </p:sp>
      <p:pic>
        <p:nvPicPr>
          <p:cNvPr id="21" name="Tijdelijke aanduiding voor afbeelding 20" descr="Een bovenaanzicht van chromen ballen">
            <a:extLst>
              <a:ext uri="{FF2B5EF4-FFF2-40B4-BE49-F238E27FC236}">
                <a16:creationId xmlns:a16="http://schemas.microsoft.com/office/drawing/2014/main" id="{71DD2692-3D0C-9070-275B-EB650CC5D791}"/>
              </a:ext>
            </a:extLst>
          </p:cNvPr>
          <p:cNvPicPr>
            <a:picLocks noGrp="1" noChangeAspect="1"/>
          </p:cNvPicPr>
          <p:nvPr>
            <p:ph type="pic" sz="quarter" idx="32"/>
          </p:nvPr>
        </p:nvPicPr>
        <p:blipFill>
          <a:blip r:embed="rId2" cstate="print">
            <a:extLst>
              <a:ext uri="{28A0092B-C50C-407E-A947-70E740481C1C}">
                <a14:useLocalDpi xmlns:a14="http://schemas.microsoft.com/office/drawing/2010/main" val="0"/>
              </a:ext>
            </a:extLst>
          </a:blip>
          <a:srcRect l="19623" t="-366" r="54249" b="366"/>
          <a:stretch>
            <a:fillRect/>
          </a:stretch>
        </p:blipFill>
        <p:spPr>
          <a:xfrm>
            <a:off x="13503992" y="-114300"/>
            <a:ext cx="4114800" cy="10401299"/>
          </a:xfrm>
        </p:spPr>
      </p:pic>
    </p:spTree>
    <p:extLst>
      <p:ext uri="{BB962C8B-B14F-4D97-AF65-F5344CB8AC3E}">
        <p14:creationId xmlns:p14="http://schemas.microsoft.com/office/powerpoint/2010/main" val="3855920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9541F-03C2-3302-527A-CBD4514F2CF6}"/>
              </a:ext>
            </a:extLst>
          </p:cNvPr>
          <p:cNvSpPr>
            <a:spLocks noGrp="1"/>
          </p:cNvSpPr>
          <p:nvPr>
            <p:ph type="title"/>
          </p:nvPr>
        </p:nvSpPr>
        <p:spPr/>
        <p:txBody>
          <a:bodyPr/>
          <a:lstStyle/>
          <a:p>
            <a:r>
              <a:rPr lang="nl-BE" dirty="0"/>
              <a:t>Kwalitatieve selectie</a:t>
            </a:r>
          </a:p>
        </p:txBody>
      </p:sp>
      <p:sp>
        <p:nvSpPr>
          <p:cNvPr id="3" name="Tijdelijke aanduiding voor inhoud 2">
            <a:extLst>
              <a:ext uri="{FF2B5EF4-FFF2-40B4-BE49-F238E27FC236}">
                <a16:creationId xmlns:a16="http://schemas.microsoft.com/office/drawing/2014/main" id="{EB7FB9D4-BB16-C680-0464-A84453934462}"/>
              </a:ext>
            </a:extLst>
          </p:cNvPr>
          <p:cNvSpPr>
            <a:spLocks noGrp="1"/>
          </p:cNvSpPr>
          <p:nvPr>
            <p:ph idx="1"/>
          </p:nvPr>
        </p:nvSpPr>
        <p:spPr/>
        <p:txBody>
          <a:bodyPr>
            <a:normAutofit fontScale="92500" lnSpcReduction="10000"/>
          </a:bodyPr>
          <a:lstStyle/>
          <a:p>
            <a:r>
              <a:rPr lang="nl-BE" b="1" dirty="0"/>
              <a:t>RvS, arrest nr. 262.745 d.d. 25 maart 2025</a:t>
            </a:r>
          </a:p>
          <a:p>
            <a:r>
              <a:rPr lang="nl-BE" dirty="0"/>
              <a:t>UDN</a:t>
            </a:r>
            <a:r>
              <a:rPr lang="fr-BE" dirty="0"/>
              <a:t> – </a:t>
            </a:r>
            <a:r>
              <a:rPr lang="nl-BE" dirty="0"/>
              <a:t>klassieke sectoren- </a:t>
            </a:r>
            <a:r>
              <a:rPr lang="nl-BE" dirty="0" err="1"/>
              <a:t>raamov</a:t>
            </a:r>
            <a:r>
              <a:rPr lang="nl-BE" dirty="0"/>
              <a:t> landmeetkundige prestaties </a:t>
            </a:r>
          </a:p>
          <a:p>
            <a:r>
              <a:rPr lang="nl-BE" dirty="0"/>
              <a:t>Verbonden (zuster)ondernemingen die offertes hebben ingediend -&gt; selectieonderzoek ≠ regelmatigheidsonderzoek</a:t>
            </a:r>
          </a:p>
          <a:p>
            <a:r>
              <a:rPr lang="nl-BE" dirty="0"/>
              <a:t>Mogelijkheid bieden aan de inschrijvers om hun standpunt te doen gelden (</a:t>
            </a:r>
            <a:r>
              <a:rPr lang="nl-BE" dirty="0" err="1"/>
              <a:t>hoorplicht</a:t>
            </a:r>
            <a:r>
              <a:rPr lang="nl-BE" dirty="0"/>
              <a:t>) en/of corrigerende maatregelen voor te stellen. Redenen:</a:t>
            </a:r>
          </a:p>
          <a:p>
            <a:pPr lvl="1">
              <a:buFont typeface="Wingdings" panose="05000000000000000000" pitchFamily="2" charset="2"/>
              <a:buChar char="Ø"/>
            </a:pPr>
            <a:r>
              <a:rPr lang="nl-BE" dirty="0"/>
              <a:t>Ernstige maatregel omwille van het persoonlijk gedrag van inschrijvers (sanctie)</a:t>
            </a:r>
          </a:p>
          <a:p>
            <a:pPr lvl="1">
              <a:buFont typeface="Wingdings" panose="05000000000000000000" pitchFamily="2" charset="2"/>
              <a:buChar char="Ø"/>
            </a:pPr>
            <a:r>
              <a:rPr lang="nl-BE" dirty="0"/>
              <a:t> Stellen van mededingingsvertekende handelingen (art. 69, lid 1, 4° Wet) = facultatieve uitsluitingsgrond</a:t>
            </a:r>
          </a:p>
          <a:p>
            <a:pPr lvl="1">
              <a:buFont typeface="Wingdings" panose="05000000000000000000" pitchFamily="2" charset="2"/>
              <a:buChar char="Ø"/>
            </a:pPr>
            <a:r>
              <a:rPr lang="nl-BE" dirty="0"/>
              <a:t>Mogelijkheid m.b.t. corrigerende maatregelen voorzien in art. 70, paragraaf 3, lid 1 Wet</a:t>
            </a:r>
          </a:p>
          <a:p>
            <a:pPr marL="685800" lvl="1" indent="0">
              <a:buNone/>
            </a:pPr>
            <a:endParaRPr lang="nl-BE" dirty="0"/>
          </a:p>
          <a:p>
            <a:pPr marL="685800" lvl="1" indent="0">
              <a:buNone/>
            </a:pPr>
            <a:endParaRPr lang="nl-BE" dirty="0"/>
          </a:p>
          <a:p>
            <a:pPr lvl="1">
              <a:buFont typeface="Wingdings" panose="05000000000000000000" pitchFamily="2" charset="2"/>
              <a:buChar char="Ø"/>
            </a:pPr>
            <a:endParaRPr lang="nl-BE" dirty="0"/>
          </a:p>
          <a:p>
            <a:endParaRPr lang="nl-BE" b="1" dirty="0"/>
          </a:p>
          <a:p>
            <a:endParaRPr lang="nl-BE" dirty="0"/>
          </a:p>
        </p:txBody>
      </p:sp>
    </p:spTree>
    <p:extLst>
      <p:ext uri="{BB962C8B-B14F-4D97-AF65-F5344CB8AC3E}">
        <p14:creationId xmlns:p14="http://schemas.microsoft.com/office/powerpoint/2010/main" val="1310327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5C1C51-EACD-E94D-D2DD-22F0920E1B20}"/>
              </a:ext>
            </a:extLst>
          </p:cNvPr>
          <p:cNvSpPr>
            <a:spLocks noGrp="1"/>
          </p:cNvSpPr>
          <p:nvPr>
            <p:ph type="title"/>
          </p:nvPr>
        </p:nvSpPr>
        <p:spPr/>
        <p:txBody>
          <a:bodyPr/>
          <a:lstStyle/>
          <a:p>
            <a:r>
              <a:rPr lang="nl-BE" dirty="0"/>
              <a:t>Kwalitatieve selectie</a:t>
            </a:r>
            <a:endParaRPr lang="fr-FR" dirty="0"/>
          </a:p>
        </p:txBody>
      </p:sp>
      <p:sp>
        <p:nvSpPr>
          <p:cNvPr id="3" name="Espace réservé du contenu 2">
            <a:extLst>
              <a:ext uri="{FF2B5EF4-FFF2-40B4-BE49-F238E27FC236}">
                <a16:creationId xmlns:a16="http://schemas.microsoft.com/office/drawing/2014/main" id="{F54F42BC-FBEB-FBB7-640F-B2530A475396}"/>
              </a:ext>
            </a:extLst>
          </p:cNvPr>
          <p:cNvSpPr>
            <a:spLocks noGrp="1"/>
          </p:cNvSpPr>
          <p:nvPr>
            <p:ph idx="1"/>
          </p:nvPr>
        </p:nvSpPr>
        <p:spPr/>
        <p:txBody>
          <a:bodyPr>
            <a:normAutofit lnSpcReduction="10000"/>
          </a:bodyPr>
          <a:lstStyle/>
          <a:p>
            <a:r>
              <a:rPr lang="nl-BE" b="1" dirty="0"/>
              <a:t>RvS, arrest nr. 262.873 d.d. 2 april 2025 </a:t>
            </a:r>
          </a:p>
          <a:p>
            <a:r>
              <a:rPr lang="nl-BE" dirty="0"/>
              <a:t>UDN </a:t>
            </a:r>
            <a:r>
              <a:rPr lang="fr-BE" dirty="0"/>
              <a:t>– </a:t>
            </a:r>
            <a:r>
              <a:rPr lang="fr-BE" dirty="0" err="1"/>
              <a:t>klassieke</a:t>
            </a:r>
            <a:r>
              <a:rPr lang="fr-BE" dirty="0"/>
              <a:t> </a:t>
            </a:r>
            <a:r>
              <a:rPr lang="fr-BE" dirty="0" err="1"/>
              <a:t>sectoren</a:t>
            </a:r>
            <a:r>
              <a:rPr lang="fr-BE" dirty="0"/>
              <a:t> –</a:t>
            </a:r>
            <a:r>
              <a:rPr lang="nl-BE" dirty="0"/>
              <a:t> energie-renovatie van huizen</a:t>
            </a:r>
          </a:p>
          <a:p>
            <a:r>
              <a:rPr lang="nl-BE" dirty="0"/>
              <a:t>Verbonden ondernemingen: verdeling van de percelen van de opdracht naar gelang erkenningscategorie</a:t>
            </a:r>
          </a:p>
          <a:p>
            <a:r>
              <a:rPr lang="nl-BE" dirty="0"/>
              <a:t>Voldoende en overeenstemmende bewijselementen inzake overleg inzake  de opmaak van de offertes (vorm en inhoud)</a:t>
            </a:r>
          </a:p>
          <a:p>
            <a:r>
              <a:rPr lang="nl-NL" dirty="0"/>
              <a:t>De aanbestedende overheid mocht de offertes weren</a:t>
            </a:r>
            <a:endParaRPr lang="nl-BE" dirty="0"/>
          </a:p>
          <a:p>
            <a:r>
              <a:rPr lang="nl-BE" dirty="0"/>
              <a:t>≠arrest nr. 262.745 (cfr </a:t>
            </a:r>
            <a:r>
              <a:rPr lang="nl-BE" i="1" dirty="0"/>
              <a:t>supra</a:t>
            </a:r>
            <a:r>
              <a:rPr lang="nl-BE" dirty="0"/>
              <a:t>) maar </a:t>
            </a:r>
          </a:p>
          <a:p>
            <a:pPr lvl="1">
              <a:buFont typeface="Wingdings" panose="05000000000000000000" pitchFamily="2" charset="2"/>
              <a:buChar char="Ø"/>
            </a:pPr>
            <a:r>
              <a:rPr lang="nl-BE" dirty="0"/>
              <a:t> Geen betwisting van de materialiteit van de feiten</a:t>
            </a:r>
          </a:p>
          <a:p>
            <a:pPr lvl="1">
              <a:buFont typeface="Wingdings" panose="05000000000000000000" pitchFamily="2" charset="2"/>
              <a:buChar char="Ø"/>
            </a:pPr>
            <a:r>
              <a:rPr lang="nl-BE" dirty="0"/>
              <a:t> Geen verwijt dat er geen verzoek tot tegenbewijs werd geformuleerd</a:t>
            </a:r>
          </a:p>
          <a:p>
            <a:endParaRPr lang="fr-FR" dirty="0"/>
          </a:p>
        </p:txBody>
      </p:sp>
    </p:spTree>
    <p:extLst>
      <p:ext uri="{BB962C8B-B14F-4D97-AF65-F5344CB8AC3E}">
        <p14:creationId xmlns:p14="http://schemas.microsoft.com/office/powerpoint/2010/main" val="487853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0E0AE-7AF8-9547-8621-5B9A91A0406E}"/>
              </a:ext>
            </a:extLst>
          </p:cNvPr>
          <p:cNvSpPr>
            <a:spLocks noGrp="1"/>
          </p:cNvSpPr>
          <p:nvPr>
            <p:ph type="title"/>
          </p:nvPr>
        </p:nvSpPr>
        <p:spPr/>
        <p:txBody>
          <a:bodyPr/>
          <a:lstStyle/>
          <a:p>
            <a:r>
              <a:rPr lang="nl-BE" dirty="0"/>
              <a:t>Kwalitatieve selectie</a:t>
            </a:r>
          </a:p>
        </p:txBody>
      </p:sp>
      <p:sp>
        <p:nvSpPr>
          <p:cNvPr id="3" name="Tijdelijke aanduiding voor inhoud 2">
            <a:extLst>
              <a:ext uri="{FF2B5EF4-FFF2-40B4-BE49-F238E27FC236}">
                <a16:creationId xmlns:a16="http://schemas.microsoft.com/office/drawing/2014/main" id="{E3D1D532-94CA-CEE3-1F9D-F70CBD7CCD1D}"/>
              </a:ext>
            </a:extLst>
          </p:cNvPr>
          <p:cNvSpPr>
            <a:spLocks noGrp="1"/>
          </p:cNvSpPr>
          <p:nvPr>
            <p:ph idx="1"/>
          </p:nvPr>
        </p:nvSpPr>
        <p:spPr/>
        <p:txBody>
          <a:bodyPr>
            <a:normAutofit lnSpcReduction="10000"/>
          </a:bodyPr>
          <a:lstStyle/>
          <a:p>
            <a:r>
              <a:rPr lang="nl-BE" b="1" dirty="0"/>
              <a:t>RvS, arrest nr. 261.956 d.d. 9 januari 2025</a:t>
            </a:r>
          </a:p>
          <a:p>
            <a:r>
              <a:rPr lang="nl-BE" dirty="0"/>
              <a:t>UDN – klassieke sectoren – software</a:t>
            </a:r>
          </a:p>
          <a:p>
            <a:r>
              <a:rPr lang="nl-BE" dirty="0"/>
              <a:t>Geen relevante attesten van goede uitvoering inzake referenties gevoegd bij de offerte -&gt; verzoek tot bijkomende info</a:t>
            </a:r>
          </a:p>
          <a:p>
            <a:r>
              <a:rPr lang="nl-BE" dirty="0"/>
              <a:t>Leveren van nieuwe attesten met zelfde datum – datum vóór verzoek tot bijkomende info</a:t>
            </a:r>
          </a:p>
          <a:p>
            <a:r>
              <a:rPr lang="nl-BE" dirty="0"/>
              <a:t>Geen bewijs dat de attesten afkomstig zijn van bedoelde overheden</a:t>
            </a:r>
          </a:p>
          <a:p>
            <a:r>
              <a:rPr lang="nl-BE" dirty="0"/>
              <a:t>Geen verwijzing naar de problemen in de motivering</a:t>
            </a:r>
          </a:p>
          <a:p>
            <a:r>
              <a:rPr lang="nl-BE" dirty="0"/>
              <a:t>Niet-vertrouwelijkheid van de attesten</a:t>
            </a:r>
          </a:p>
          <a:p>
            <a:endParaRPr lang="nl-BE" dirty="0"/>
          </a:p>
        </p:txBody>
      </p:sp>
    </p:spTree>
    <p:extLst>
      <p:ext uri="{BB962C8B-B14F-4D97-AF65-F5344CB8AC3E}">
        <p14:creationId xmlns:p14="http://schemas.microsoft.com/office/powerpoint/2010/main" val="4181154137"/>
      </p:ext>
    </p:extLst>
  </p:cSld>
  <p:clrMapOvr>
    <a:masterClrMapping/>
  </p:clrMapOvr>
</p:sld>
</file>

<file path=ppt/theme/theme1.xml><?xml version="1.0" encoding="utf-8"?>
<a:theme xmlns:a="http://schemas.openxmlformats.org/drawingml/2006/main" name="Thema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50912 Stichting OO - Fondaiton MP Template PPT" id="{BDBA60ED-9128-46C4-93A2-27F454DA574C}" vid="{2A9BBEC4-6E21-42F6-8099-B03B2EFCA6E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571861-b4d1-4ee0-91cc-f3718356ca38">
      <Terms xmlns="http://schemas.microsoft.com/office/infopath/2007/PartnerControls"/>
    </lcf76f155ced4ddcb4097134ff3c332f>
    <TaxCatchAll xmlns="2845d0ec-779d-419c-b43d-979ebb9841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DBCECB69F4AD42ABE5E71EEE9DA287" ma:contentTypeVersion="13" ma:contentTypeDescription="Een nieuw document maken." ma:contentTypeScope="" ma:versionID="a92e6aafff7380a1db42bcf82bcfbd5c">
  <xsd:schema xmlns:xsd="http://www.w3.org/2001/XMLSchema" xmlns:xs="http://www.w3.org/2001/XMLSchema" xmlns:p="http://schemas.microsoft.com/office/2006/metadata/properties" xmlns:ns2="f7571861-b4d1-4ee0-91cc-f3718356ca38" xmlns:ns3="2845d0ec-779d-419c-b43d-979ebb984111" targetNamespace="http://schemas.microsoft.com/office/2006/metadata/properties" ma:root="true" ma:fieldsID="f830ba3161d0f2515b00c342fa3ab3ba" ns2:_="" ns3:_="">
    <xsd:import namespace="f7571861-b4d1-4ee0-91cc-f3718356ca38"/>
    <xsd:import namespace="2845d0ec-779d-419c-b43d-979ebb984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71861-b4d1-4ee0-91cc-f3718356ca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fd17d654-18fa-439d-8d7f-c7a7eec0cd5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45d0ec-779d-419c-b43d-979ebb984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200279a-a19c-414b-a0c8-8b2f778fbc4c}" ma:internalName="TaxCatchAll" ma:showField="CatchAllData" ma:web="2845d0ec-779d-419c-b43d-979ebb9841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CFF3A6-0050-45F0-BC88-B37BB7C217DF}">
  <ds:schemaRefs>
    <ds:schemaRef ds:uri="http://schemas.microsoft.com/sharepoint/v3/contenttype/forms"/>
  </ds:schemaRefs>
</ds:datastoreItem>
</file>

<file path=customXml/itemProps2.xml><?xml version="1.0" encoding="utf-8"?>
<ds:datastoreItem xmlns:ds="http://schemas.openxmlformats.org/officeDocument/2006/customXml" ds:itemID="{BA3B6280-C9B7-43A5-9289-AFE3D154550F}">
  <ds:schemaRefs>
    <ds:schemaRef ds:uri="http://schemas.microsoft.com/office/infopath/2007/PartnerControls"/>
    <ds:schemaRef ds:uri="http://schemas.microsoft.com/office/2006/documentManagement/types"/>
    <ds:schemaRef ds:uri="2845d0ec-779d-419c-b43d-979ebb984111"/>
    <ds:schemaRef ds:uri="http://purl.org/dc/elements/1.1/"/>
    <ds:schemaRef ds:uri="f7571861-b4d1-4ee0-91cc-f3718356ca38"/>
    <ds:schemaRef ds:uri="http://www.w3.org/XML/1998/namespace"/>
    <ds:schemaRef ds:uri="http://purl.org/dc/terms/"/>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0324879C-E3E0-468B-9DE2-F8981B2609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71861-b4d1-4ee0-91cc-f3718356ca38"/>
    <ds:schemaRef ds:uri="2845d0ec-779d-419c-b43d-979ebb984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Thema2</Template>
  <TotalTime>182</TotalTime>
  <Words>2642</Words>
  <Application>Microsoft Office PowerPoint</Application>
  <PresentationFormat>Aangepast</PresentationFormat>
  <Paragraphs>235</Paragraphs>
  <Slides>31</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31</vt:i4>
      </vt:variant>
    </vt:vector>
  </HeadingPairs>
  <TitlesOfParts>
    <vt:vector size="39" baseType="lpstr">
      <vt:lpstr>Open Sans</vt:lpstr>
      <vt:lpstr>Aptos</vt:lpstr>
      <vt:lpstr>Montserrat</vt:lpstr>
      <vt:lpstr>Montserrat Bold</vt:lpstr>
      <vt:lpstr>Wingdings</vt:lpstr>
      <vt:lpstr>Calibri</vt:lpstr>
      <vt:lpstr>Arial</vt:lpstr>
      <vt:lpstr>Thema2</vt:lpstr>
      <vt:lpstr>Webinar - Jurisprudentie</vt:lpstr>
      <vt:lpstr>Agenda</vt:lpstr>
      <vt:lpstr>PowerPoint-presentatie</vt:lpstr>
      <vt:lpstr>Voorbereiding van de opdracht</vt:lpstr>
      <vt:lpstr>Voorbereiding van de opdracht</vt:lpstr>
      <vt:lpstr>PowerPoint-presentatie</vt:lpstr>
      <vt:lpstr>Kwalitatieve selectie</vt:lpstr>
      <vt:lpstr>Kwalitatieve selectie</vt:lpstr>
      <vt:lpstr>Kwalitatieve selectie</vt:lpstr>
      <vt:lpstr>Kwalitatieve selectie</vt:lpstr>
      <vt:lpstr>Kwalitatieve selectie</vt:lpstr>
      <vt:lpstr>Kwalitatieve selectie</vt:lpstr>
      <vt:lpstr>Kwalitatieve selectie</vt:lpstr>
      <vt:lpstr>PowerPoint-presentatie</vt:lpstr>
      <vt:lpstr>Regelmatigheid</vt:lpstr>
      <vt:lpstr>Regelmatigheid</vt:lpstr>
      <vt:lpstr>Regelmatigheid</vt:lpstr>
      <vt:lpstr>Regelmatigheid</vt:lpstr>
      <vt:lpstr>Regelmatigheid</vt:lpstr>
      <vt:lpstr>PowerPoint-presentatie</vt:lpstr>
      <vt:lpstr>Procedure met onderhandelingen</vt:lpstr>
      <vt:lpstr>Procedure met onderhandelingen</vt:lpstr>
      <vt:lpstr>Procedure met onderhandelingen</vt:lpstr>
      <vt:lpstr>PowerPoint-presentatie</vt:lpstr>
      <vt:lpstr>Gunningsfase</vt:lpstr>
      <vt:lpstr>Gunningsfase</vt:lpstr>
      <vt:lpstr>Gunningsfase</vt:lpstr>
      <vt:lpstr>Gunningsfase</vt:lpstr>
      <vt:lpstr>Gunningsfase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Stichting OO - Fondaiton MP Template PPT</dc:title>
  <dc:creator>Anaïs Werbrouck</dc:creator>
  <cp:lastModifiedBy>Anaïs Werbrouck</cp:lastModifiedBy>
  <cp:revision>34</cp:revision>
  <cp:lastPrinted>2025-09-22T13:17:52Z</cp:lastPrinted>
  <dcterms:created xsi:type="dcterms:W3CDTF">2006-08-16T00:00:00Z</dcterms:created>
  <dcterms:modified xsi:type="dcterms:W3CDTF">2025-09-23T12:03:17Z</dcterms:modified>
  <dc:identifier>DAGywxtEh2k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0x010100A4DBCECB69F4AD42ABE5E71EEE9DA287</vt:lpwstr>
  </property>
  <property fmtid="{D5CDD505-2E9C-101B-9397-08002B2CF9AE}" pid="3" name="MediaServiceImageTags">
    <vt:lpwstr/>
  </property>
</Properties>
</file>